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</p:sldIdLst>
  <p:sldSz cx="13004800" cy="9753600"/>
  <p:notesSz cx="130048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76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10" dirty="0"/>
              <a:t>GAMES101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Lingqi</a:t>
            </a:r>
            <a:r>
              <a:rPr spc="-10" dirty="0"/>
              <a:t> </a:t>
            </a:r>
            <a:r>
              <a:rPr spc="-45" dirty="0"/>
              <a:t>Yan,</a:t>
            </a:r>
            <a:r>
              <a:rPr spc="-5" dirty="0"/>
              <a:t> </a:t>
            </a:r>
            <a:r>
              <a:rPr dirty="0"/>
              <a:t>UC</a:t>
            </a:r>
            <a:r>
              <a:rPr spc="-5" dirty="0"/>
              <a:t> </a:t>
            </a:r>
            <a:r>
              <a:rPr dirty="0"/>
              <a:t>Santa</a:t>
            </a:r>
            <a:r>
              <a:rPr spc="-10" dirty="0"/>
              <a:t> Barbara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451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10" dirty="0"/>
              <a:t>GAMES101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Lingqi</a:t>
            </a:r>
            <a:r>
              <a:rPr spc="-10" dirty="0"/>
              <a:t> </a:t>
            </a:r>
            <a:r>
              <a:rPr spc="-45" dirty="0"/>
              <a:t>Yan,</a:t>
            </a:r>
            <a:r>
              <a:rPr spc="-5" dirty="0"/>
              <a:t> </a:t>
            </a:r>
            <a:r>
              <a:rPr dirty="0"/>
              <a:t>UC</a:t>
            </a:r>
            <a:r>
              <a:rPr spc="-5" dirty="0"/>
              <a:t> </a:t>
            </a:r>
            <a:r>
              <a:rPr dirty="0"/>
              <a:t>Santa</a:t>
            </a:r>
            <a:r>
              <a:rPr spc="-10" dirty="0"/>
              <a:t> Barbara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451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10" dirty="0"/>
              <a:t>GAMES101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Lingqi</a:t>
            </a:r>
            <a:r>
              <a:rPr spc="-10" dirty="0"/>
              <a:t> </a:t>
            </a:r>
            <a:r>
              <a:rPr spc="-45" dirty="0"/>
              <a:t>Yan,</a:t>
            </a:r>
            <a:r>
              <a:rPr spc="-5" dirty="0"/>
              <a:t> </a:t>
            </a:r>
            <a:r>
              <a:rPr dirty="0"/>
              <a:t>UC</a:t>
            </a:r>
            <a:r>
              <a:rPr spc="-5" dirty="0"/>
              <a:t> </a:t>
            </a:r>
            <a:r>
              <a:rPr dirty="0"/>
              <a:t>Santa</a:t>
            </a:r>
            <a:r>
              <a:rPr spc="-10" dirty="0"/>
              <a:t> Barbara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451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10" dirty="0"/>
              <a:t>GAMES101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Lingqi</a:t>
            </a:r>
            <a:r>
              <a:rPr spc="-10" dirty="0"/>
              <a:t> </a:t>
            </a:r>
            <a:r>
              <a:rPr spc="-45" dirty="0"/>
              <a:t>Yan,</a:t>
            </a:r>
            <a:r>
              <a:rPr spc="-5" dirty="0"/>
              <a:t> </a:t>
            </a:r>
            <a:r>
              <a:rPr dirty="0"/>
              <a:t>UC</a:t>
            </a:r>
            <a:r>
              <a:rPr spc="-5" dirty="0"/>
              <a:t> </a:t>
            </a:r>
            <a:r>
              <a:rPr dirty="0"/>
              <a:t>Santa</a:t>
            </a:r>
            <a:r>
              <a:rPr spc="-10" dirty="0"/>
              <a:t> Barbara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451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010132"/>
            <a:ext cx="13004800" cy="212175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10" dirty="0"/>
              <a:t>GAMES101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Lingqi</a:t>
            </a:r>
            <a:r>
              <a:rPr spc="-10" dirty="0"/>
              <a:t> </a:t>
            </a:r>
            <a:r>
              <a:rPr spc="-45" dirty="0"/>
              <a:t>Yan,</a:t>
            </a:r>
            <a:r>
              <a:rPr spc="-5" dirty="0"/>
              <a:t> </a:t>
            </a:r>
            <a:r>
              <a:rPr dirty="0"/>
              <a:t>UC</a:t>
            </a:r>
            <a:r>
              <a:rPr spc="-5" dirty="0"/>
              <a:t> </a:t>
            </a:r>
            <a:r>
              <a:rPr dirty="0"/>
              <a:t>Santa</a:t>
            </a:r>
            <a:r>
              <a:rPr spc="-10" dirty="0"/>
              <a:t> Barbara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451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0400" y="437895"/>
            <a:ext cx="11684000" cy="749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35150" y="3143250"/>
            <a:ext cx="9136380" cy="4853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28600" y="9318853"/>
            <a:ext cx="1083310" cy="262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10" dirty="0"/>
              <a:t>GAMES101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8765" y="9320580"/>
            <a:ext cx="2739390" cy="262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Lingqi</a:t>
            </a:r>
            <a:r>
              <a:rPr spc="-10" dirty="0"/>
              <a:t> </a:t>
            </a:r>
            <a:r>
              <a:rPr spc="-45" dirty="0"/>
              <a:t>Yan,</a:t>
            </a:r>
            <a:r>
              <a:rPr spc="-5" dirty="0"/>
              <a:t> </a:t>
            </a:r>
            <a:r>
              <a:rPr dirty="0"/>
              <a:t>UC</a:t>
            </a:r>
            <a:r>
              <a:rPr spc="-5" dirty="0"/>
              <a:t> </a:t>
            </a:r>
            <a:r>
              <a:rPr dirty="0"/>
              <a:t>Santa</a:t>
            </a:r>
            <a:r>
              <a:rPr spc="-10" dirty="0"/>
              <a:t> Barbara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193185" y="9303105"/>
            <a:ext cx="471774" cy="278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451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ucsb.edu/~lingqi/teaching/games101.html" TargetMode="Externa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18" Type="http://schemas.openxmlformats.org/officeDocument/2006/relationships/image" Target="../media/image42.png"/><Relationship Id="rId26" Type="http://schemas.openxmlformats.org/officeDocument/2006/relationships/image" Target="../media/image31.png"/><Relationship Id="rId3" Type="http://schemas.openxmlformats.org/officeDocument/2006/relationships/image" Target="../media/image23.png"/><Relationship Id="rId21" Type="http://schemas.openxmlformats.org/officeDocument/2006/relationships/image" Target="../media/image44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17" Type="http://schemas.openxmlformats.org/officeDocument/2006/relationships/image" Target="../media/image41.png"/><Relationship Id="rId25" Type="http://schemas.openxmlformats.org/officeDocument/2006/relationships/image" Target="../media/image48.png"/><Relationship Id="rId2" Type="http://schemas.openxmlformats.org/officeDocument/2006/relationships/image" Target="../media/image21.png"/><Relationship Id="rId16" Type="http://schemas.openxmlformats.org/officeDocument/2006/relationships/image" Target="../media/image40.png"/><Relationship Id="rId20" Type="http://schemas.openxmlformats.org/officeDocument/2006/relationships/image" Target="../media/image29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24" Type="http://schemas.openxmlformats.org/officeDocument/2006/relationships/image" Target="../media/image47.png"/><Relationship Id="rId5" Type="http://schemas.openxmlformats.org/officeDocument/2006/relationships/image" Target="../media/image24.png"/><Relationship Id="rId15" Type="http://schemas.openxmlformats.org/officeDocument/2006/relationships/image" Target="../media/image39.png"/><Relationship Id="rId23" Type="http://schemas.openxmlformats.org/officeDocument/2006/relationships/image" Target="../media/image46.png"/><Relationship Id="rId28" Type="http://schemas.openxmlformats.org/officeDocument/2006/relationships/image" Target="../media/image50.png"/><Relationship Id="rId10" Type="http://schemas.openxmlformats.org/officeDocument/2006/relationships/image" Target="../media/image35.png"/><Relationship Id="rId19" Type="http://schemas.openxmlformats.org/officeDocument/2006/relationships/image" Target="../media/image43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Relationship Id="rId22" Type="http://schemas.openxmlformats.org/officeDocument/2006/relationships/image" Target="../media/image45.png"/><Relationship Id="rId27" Type="http://schemas.openxmlformats.org/officeDocument/2006/relationships/image" Target="../media/image49.png"/><Relationship Id="rId30" Type="http://schemas.openxmlformats.org/officeDocument/2006/relationships/image" Target="../media/image5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3" Type="http://schemas.openxmlformats.org/officeDocument/2006/relationships/image" Target="../media/image64.png"/><Relationship Id="rId21" Type="http://schemas.openxmlformats.org/officeDocument/2006/relationships/image" Target="../media/image82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2" Type="http://schemas.openxmlformats.org/officeDocument/2006/relationships/image" Target="../media/image63.jp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jpg"/><Relationship Id="rId5" Type="http://schemas.openxmlformats.org/officeDocument/2006/relationships/image" Target="../media/image114.jpg"/><Relationship Id="rId4" Type="http://schemas.openxmlformats.org/officeDocument/2006/relationships/image" Target="../media/image113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searchgate.net/figure/The-evolution-of-sampling-theorem-a-The-time-domain-of-the-band-limited-signal-and-b_fig5_301556095" TargetMode="External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3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18" Type="http://schemas.openxmlformats.org/officeDocument/2006/relationships/image" Target="../media/image42.png"/><Relationship Id="rId26" Type="http://schemas.openxmlformats.org/officeDocument/2006/relationships/image" Target="../media/image31.png"/><Relationship Id="rId3" Type="http://schemas.openxmlformats.org/officeDocument/2006/relationships/image" Target="../media/image22.png"/><Relationship Id="rId21" Type="http://schemas.openxmlformats.org/officeDocument/2006/relationships/image" Target="../media/image44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17" Type="http://schemas.openxmlformats.org/officeDocument/2006/relationships/image" Target="../media/image41.png"/><Relationship Id="rId25" Type="http://schemas.openxmlformats.org/officeDocument/2006/relationships/image" Target="../media/image48.png"/><Relationship Id="rId2" Type="http://schemas.openxmlformats.org/officeDocument/2006/relationships/image" Target="../media/image21.png"/><Relationship Id="rId16" Type="http://schemas.openxmlformats.org/officeDocument/2006/relationships/image" Target="../media/image40.png"/><Relationship Id="rId20" Type="http://schemas.openxmlformats.org/officeDocument/2006/relationships/image" Target="../media/image29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24" Type="http://schemas.openxmlformats.org/officeDocument/2006/relationships/image" Target="../media/image47.png"/><Relationship Id="rId5" Type="http://schemas.openxmlformats.org/officeDocument/2006/relationships/image" Target="../media/image23.png"/><Relationship Id="rId15" Type="http://schemas.openxmlformats.org/officeDocument/2006/relationships/image" Target="../media/image39.png"/><Relationship Id="rId23" Type="http://schemas.openxmlformats.org/officeDocument/2006/relationships/image" Target="../media/image46.png"/><Relationship Id="rId28" Type="http://schemas.openxmlformats.org/officeDocument/2006/relationships/image" Target="../media/image50.png"/><Relationship Id="rId10" Type="http://schemas.openxmlformats.org/officeDocument/2006/relationships/image" Target="../media/image35.png"/><Relationship Id="rId19" Type="http://schemas.openxmlformats.org/officeDocument/2006/relationships/image" Target="../media/image43.png"/><Relationship Id="rId4" Type="http://schemas.openxmlformats.org/officeDocument/2006/relationships/image" Target="../media/image24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Relationship Id="rId22" Type="http://schemas.openxmlformats.org/officeDocument/2006/relationships/image" Target="../media/image45.png"/><Relationship Id="rId27" Type="http://schemas.openxmlformats.org/officeDocument/2006/relationships/image" Target="../media/image49.png"/><Relationship Id="rId30" Type="http://schemas.openxmlformats.org/officeDocument/2006/relationships/image" Target="../media/image5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3.png"/><Relationship Id="rId7" Type="http://schemas.openxmlformats.org/officeDocument/2006/relationships/image" Target="../media/image13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1.png"/><Relationship Id="rId10" Type="http://schemas.openxmlformats.org/officeDocument/2006/relationships/image" Target="../media/image138.png"/><Relationship Id="rId4" Type="http://schemas.openxmlformats.org/officeDocument/2006/relationships/image" Target="../media/image130.png"/><Relationship Id="rId9" Type="http://schemas.openxmlformats.org/officeDocument/2006/relationships/image" Target="../media/image13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1.png"/><Relationship Id="rId7" Type="http://schemas.openxmlformats.org/officeDocument/2006/relationships/image" Target="../media/image13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3.png"/><Relationship Id="rId10" Type="http://schemas.openxmlformats.org/officeDocument/2006/relationships/image" Target="../media/image135.png"/><Relationship Id="rId4" Type="http://schemas.openxmlformats.org/officeDocument/2006/relationships/image" Target="../media/image132.png"/><Relationship Id="rId9" Type="http://schemas.openxmlformats.org/officeDocument/2006/relationships/image" Target="../media/image13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00" y="369654"/>
            <a:ext cx="9053830" cy="919482"/>
          </a:xfrm>
          <a:prstGeom prst="rect">
            <a:avLst/>
          </a:prstGeom>
        </p:spPr>
        <p:txBody>
          <a:bodyPr vert="horz" wrap="square" lIns="0" tIns="2400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90"/>
              </a:spcBef>
            </a:pPr>
            <a:r>
              <a:rPr sz="4400" spc="120" dirty="0">
                <a:latin typeface="Arial"/>
                <a:cs typeface="Arial"/>
              </a:rPr>
              <a:t>Introduction</a:t>
            </a:r>
            <a:r>
              <a:rPr sz="4400" spc="10" dirty="0">
                <a:latin typeface="Arial"/>
                <a:cs typeface="Arial"/>
              </a:rPr>
              <a:t> </a:t>
            </a:r>
            <a:r>
              <a:rPr sz="4400" spc="200" dirty="0">
                <a:latin typeface="Arial"/>
                <a:cs typeface="Arial"/>
              </a:rPr>
              <a:t>to</a:t>
            </a:r>
            <a:r>
              <a:rPr sz="4400" spc="10" dirty="0">
                <a:latin typeface="Arial"/>
                <a:cs typeface="Arial"/>
              </a:rPr>
              <a:t> </a:t>
            </a:r>
            <a:r>
              <a:rPr sz="4400" spc="120" dirty="0">
                <a:latin typeface="Arial"/>
                <a:cs typeface="Arial"/>
              </a:rPr>
              <a:t>Computer</a:t>
            </a:r>
            <a:r>
              <a:rPr sz="4400" spc="15" dirty="0">
                <a:latin typeface="Arial"/>
                <a:cs typeface="Arial"/>
              </a:rPr>
              <a:t> </a:t>
            </a:r>
            <a:r>
              <a:rPr sz="4400" spc="75" dirty="0">
                <a:latin typeface="Arial"/>
                <a:cs typeface="Arial"/>
              </a:rPr>
              <a:t>Graphics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1900" y="3416300"/>
            <a:ext cx="7994650" cy="2333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87600">
              <a:lnSpc>
                <a:spcPts val="6745"/>
              </a:lnSpc>
              <a:spcBef>
                <a:spcPts val="100"/>
              </a:spcBef>
            </a:pPr>
            <a:r>
              <a:rPr sz="5700" dirty="0">
                <a:latin typeface="Arial"/>
                <a:cs typeface="Arial"/>
              </a:rPr>
              <a:t>Lecture</a:t>
            </a:r>
            <a:r>
              <a:rPr sz="5700" spc="25" dirty="0">
                <a:latin typeface="Arial"/>
                <a:cs typeface="Arial"/>
              </a:rPr>
              <a:t> </a:t>
            </a:r>
            <a:r>
              <a:rPr sz="5700" spc="-25" dirty="0">
                <a:latin typeface="Arial"/>
                <a:cs typeface="Arial"/>
              </a:rPr>
              <a:t>6:</a:t>
            </a:r>
            <a:endParaRPr sz="5700" dirty="0">
              <a:latin typeface="Arial"/>
              <a:cs typeface="Arial"/>
            </a:endParaRPr>
          </a:p>
          <a:p>
            <a:pPr marL="12700" marR="5080" indent="1930400">
              <a:lnSpc>
                <a:spcPts val="5700"/>
              </a:lnSpc>
              <a:spcBef>
                <a:spcPts val="125"/>
              </a:spcBef>
            </a:pPr>
            <a:r>
              <a:rPr sz="4850" dirty="0">
                <a:latin typeface="Arial"/>
                <a:cs typeface="Arial"/>
              </a:rPr>
              <a:t>Rasterization</a:t>
            </a:r>
            <a:r>
              <a:rPr sz="4850" spc="-285" dirty="0">
                <a:latin typeface="Arial"/>
                <a:cs typeface="Arial"/>
              </a:rPr>
              <a:t> </a:t>
            </a:r>
            <a:r>
              <a:rPr sz="4850" spc="-50" dirty="0">
                <a:latin typeface="Arial"/>
                <a:cs typeface="Arial"/>
              </a:rPr>
              <a:t>2 </a:t>
            </a:r>
            <a:r>
              <a:rPr sz="4850" spc="-20" dirty="0">
                <a:latin typeface="Arial"/>
                <a:cs typeface="Arial"/>
              </a:rPr>
              <a:t>(Antialiasing</a:t>
            </a:r>
            <a:r>
              <a:rPr sz="4850" spc="-95" dirty="0">
                <a:latin typeface="Arial"/>
                <a:cs typeface="Arial"/>
              </a:rPr>
              <a:t> </a:t>
            </a:r>
            <a:r>
              <a:rPr sz="4850" dirty="0">
                <a:latin typeface="Arial"/>
                <a:cs typeface="Arial"/>
              </a:rPr>
              <a:t>and</a:t>
            </a:r>
            <a:r>
              <a:rPr sz="4850" spc="-90" dirty="0">
                <a:latin typeface="Arial"/>
                <a:cs typeface="Arial"/>
              </a:rPr>
              <a:t> </a:t>
            </a:r>
            <a:r>
              <a:rPr sz="4850" spc="65" dirty="0">
                <a:latin typeface="Arial"/>
                <a:cs typeface="Arial"/>
              </a:rPr>
              <a:t>Z-</a:t>
            </a:r>
            <a:r>
              <a:rPr sz="4850" spc="-10" dirty="0">
                <a:latin typeface="Arial"/>
                <a:cs typeface="Arial"/>
              </a:rPr>
              <a:t>Buﬀering)</a:t>
            </a:r>
            <a:endParaRPr sz="485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1600" y="9283700"/>
            <a:ext cx="51866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"/>
                <a:cs typeface="Arial"/>
                <a:hlinkClick r:id="rId2"/>
              </a:rPr>
              <a:t>http://www.cs.ucsb.edu/~lingqi/teaching/games101.html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92191" y="2296619"/>
            <a:ext cx="6217920" cy="5686425"/>
            <a:chOff x="3392191" y="2296619"/>
            <a:chExt cx="6217920" cy="5686425"/>
          </a:xfrm>
        </p:grpSpPr>
        <p:sp>
          <p:nvSpPr>
            <p:cNvPr id="3" name="object 3"/>
            <p:cNvSpPr/>
            <p:nvPr/>
          </p:nvSpPr>
          <p:spPr>
            <a:xfrm>
              <a:off x="4331826" y="2736590"/>
              <a:ext cx="5149215" cy="4963795"/>
            </a:xfrm>
            <a:custGeom>
              <a:avLst/>
              <a:gdLst/>
              <a:ahLst/>
              <a:cxnLst/>
              <a:rect l="l" t="t" r="r" b="b"/>
              <a:pathLst>
                <a:path w="5149215" h="4963795">
                  <a:moveTo>
                    <a:pt x="3134961" y="0"/>
                  </a:moveTo>
                  <a:lnTo>
                    <a:pt x="0" y="4963567"/>
                  </a:lnTo>
                  <a:lnTo>
                    <a:pt x="5149199" y="3866343"/>
                  </a:lnTo>
                  <a:lnTo>
                    <a:pt x="3134961" y="0"/>
                  </a:lnTo>
                  <a:close/>
                </a:path>
              </a:pathLst>
            </a:custGeom>
            <a:solidFill>
              <a:srgbClr val="E93F34">
                <a:alpha val="245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11259" y="2302969"/>
              <a:ext cx="6192520" cy="5673725"/>
            </a:xfrm>
            <a:custGeom>
              <a:avLst/>
              <a:gdLst/>
              <a:ahLst/>
              <a:cxnLst/>
              <a:rect l="l" t="t" r="r" b="b"/>
              <a:pathLst>
                <a:path w="6192520" h="5673725">
                  <a:moveTo>
                    <a:pt x="0" y="0"/>
                  </a:moveTo>
                  <a:lnTo>
                    <a:pt x="6192316" y="0"/>
                  </a:lnTo>
                  <a:lnTo>
                    <a:pt x="6192316" y="5673538"/>
                  </a:lnTo>
                  <a:lnTo>
                    <a:pt x="0" y="567353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18642" y="2886927"/>
              <a:ext cx="6186805" cy="0"/>
            </a:xfrm>
            <a:custGeom>
              <a:avLst/>
              <a:gdLst/>
              <a:ahLst/>
              <a:cxnLst/>
              <a:rect l="l" t="t" r="r" b="b"/>
              <a:pathLst>
                <a:path w="6186805">
                  <a:moveTo>
                    <a:pt x="6186744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18642" y="3452072"/>
              <a:ext cx="6173470" cy="0"/>
            </a:xfrm>
            <a:custGeom>
              <a:avLst/>
              <a:gdLst/>
              <a:ahLst/>
              <a:cxnLst/>
              <a:rect l="l" t="t" r="r" b="b"/>
              <a:pathLst>
                <a:path w="6173470">
                  <a:moveTo>
                    <a:pt x="6173172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18642" y="4017218"/>
              <a:ext cx="6173470" cy="0"/>
            </a:xfrm>
            <a:custGeom>
              <a:avLst/>
              <a:gdLst/>
              <a:ahLst/>
              <a:cxnLst/>
              <a:rect l="l" t="t" r="r" b="b"/>
              <a:pathLst>
                <a:path w="6173470">
                  <a:moveTo>
                    <a:pt x="6173181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10124" y="4582361"/>
              <a:ext cx="6195695" cy="0"/>
            </a:xfrm>
            <a:custGeom>
              <a:avLst/>
              <a:gdLst/>
              <a:ahLst/>
              <a:cxnLst/>
              <a:rect l="l" t="t" r="r" b="b"/>
              <a:pathLst>
                <a:path w="6195695">
                  <a:moveTo>
                    <a:pt x="6195471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18642" y="5147506"/>
              <a:ext cx="6160135" cy="0"/>
            </a:xfrm>
            <a:custGeom>
              <a:avLst/>
              <a:gdLst/>
              <a:ahLst/>
              <a:cxnLst/>
              <a:rect l="l" t="t" r="r" b="b"/>
              <a:pathLst>
                <a:path w="6160134">
                  <a:moveTo>
                    <a:pt x="6159544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18642" y="5712653"/>
              <a:ext cx="6173470" cy="0"/>
            </a:xfrm>
            <a:custGeom>
              <a:avLst/>
              <a:gdLst/>
              <a:ahLst/>
              <a:cxnLst/>
              <a:rect l="l" t="t" r="r" b="b"/>
              <a:pathLst>
                <a:path w="6173470">
                  <a:moveTo>
                    <a:pt x="6173081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18640" y="6277799"/>
              <a:ext cx="6159500" cy="0"/>
            </a:xfrm>
            <a:custGeom>
              <a:avLst/>
              <a:gdLst/>
              <a:ahLst/>
              <a:cxnLst/>
              <a:rect l="l" t="t" r="r" b="b"/>
              <a:pathLst>
                <a:path w="6159500">
                  <a:moveTo>
                    <a:pt x="6159484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92191" y="6842944"/>
              <a:ext cx="6193155" cy="0"/>
            </a:xfrm>
            <a:custGeom>
              <a:avLst/>
              <a:gdLst/>
              <a:ahLst/>
              <a:cxnLst/>
              <a:rect l="l" t="t" r="r" b="b"/>
              <a:pathLst>
                <a:path w="6193155">
                  <a:moveTo>
                    <a:pt x="6193142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32091" y="2303007"/>
              <a:ext cx="0" cy="5674995"/>
            </a:xfrm>
            <a:custGeom>
              <a:avLst/>
              <a:gdLst/>
              <a:ahLst/>
              <a:cxnLst/>
              <a:rect l="l" t="t" r="r" b="b"/>
              <a:pathLst>
                <a:path h="5674995">
                  <a:moveTo>
                    <a:pt x="0" y="0"/>
                  </a:moveTo>
                  <a:lnTo>
                    <a:pt x="0" y="5674827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41998" y="2303007"/>
              <a:ext cx="0" cy="5674995"/>
            </a:xfrm>
            <a:custGeom>
              <a:avLst/>
              <a:gdLst/>
              <a:ahLst/>
              <a:cxnLst/>
              <a:rect l="l" t="t" r="r" b="b"/>
              <a:pathLst>
                <a:path h="5674995">
                  <a:moveTo>
                    <a:pt x="0" y="0"/>
                  </a:moveTo>
                  <a:lnTo>
                    <a:pt x="0" y="5674827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49145" y="2303007"/>
              <a:ext cx="0" cy="5674995"/>
            </a:xfrm>
            <a:custGeom>
              <a:avLst/>
              <a:gdLst/>
              <a:ahLst/>
              <a:cxnLst/>
              <a:rect l="l" t="t" r="r" b="b"/>
              <a:pathLst>
                <a:path h="5674995">
                  <a:moveTo>
                    <a:pt x="0" y="0"/>
                  </a:moveTo>
                  <a:lnTo>
                    <a:pt x="0" y="5674827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57674" y="2303007"/>
              <a:ext cx="0" cy="5674995"/>
            </a:xfrm>
            <a:custGeom>
              <a:avLst/>
              <a:gdLst/>
              <a:ahLst/>
              <a:cxnLst/>
              <a:rect l="l" t="t" r="r" b="b"/>
              <a:pathLst>
                <a:path h="5674995">
                  <a:moveTo>
                    <a:pt x="0" y="0"/>
                  </a:moveTo>
                  <a:lnTo>
                    <a:pt x="0" y="5674827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66200" y="2303007"/>
              <a:ext cx="0" cy="5674995"/>
            </a:xfrm>
            <a:custGeom>
              <a:avLst/>
              <a:gdLst/>
              <a:ahLst/>
              <a:cxnLst/>
              <a:rect l="l" t="t" r="r" b="b"/>
              <a:pathLst>
                <a:path h="5674995">
                  <a:moveTo>
                    <a:pt x="0" y="0"/>
                  </a:moveTo>
                  <a:lnTo>
                    <a:pt x="0" y="5674827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076107" y="2303007"/>
              <a:ext cx="0" cy="5674995"/>
            </a:xfrm>
            <a:custGeom>
              <a:avLst/>
              <a:gdLst/>
              <a:ahLst/>
              <a:cxnLst/>
              <a:rect l="l" t="t" r="r" b="b"/>
              <a:pathLst>
                <a:path h="5674995">
                  <a:moveTo>
                    <a:pt x="0" y="0"/>
                  </a:moveTo>
                  <a:lnTo>
                    <a:pt x="0" y="5674827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683255" y="2303007"/>
              <a:ext cx="0" cy="5674995"/>
            </a:xfrm>
            <a:custGeom>
              <a:avLst/>
              <a:gdLst/>
              <a:ahLst/>
              <a:cxnLst/>
              <a:rect l="l" t="t" r="r" b="b"/>
              <a:pathLst>
                <a:path h="5674995">
                  <a:moveTo>
                    <a:pt x="0" y="0"/>
                  </a:moveTo>
                  <a:lnTo>
                    <a:pt x="0" y="5674827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91781" y="2303007"/>
              <a:ext cx="0" cy="5674995"/>
            </a:xfrm>
            <a:custGeom>
              <a:avLst/>
              <a:gdLst/>
              <a:ahLst/>
              <a:cxnLst/>
              <a:rect l="l" t="t" r="r" b="b"/>
              <a:pathLst>
                <a:path h="5674995">
                  <a:moveTo>
                    <a:pt x="0" y="0"/>
                  </a:moveTo>
                  <a:lnTo>
                    <a:pt x="0" y="5674827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44460" y="2297266"/>
              <a:ext cx="0" cy="5674995"/>
            </a:xfrm>
            <a:custGeom>
              <a:avLst/>
              <a:gdLst/>
              <a:ahLst/>
              <a:cxnLst/>
              <a:rect l="l" t="t" r="r" b="b"/>
              <a:pathLst>
                <a:path h="5674995">
                  <a:moveTo>
                    <a:pt x="0" y="0"/>
                  </a:moveTo>
                  <a:lnTo>
                    <a:pt x="0" y="5674827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27648" y="7415400"/>
              <a:ext cx="6159500" cy="0"/>
            </a:xfrm>
            <a:custGeom>
              <a:avLst/>
              <a:gdLst/>
              <a:ahLst/>
              <a:cxnLst/>
              <a:rect l="l" t="t" r="r" b="b"/>
              <a:pathLst>
                <a:path w="6159500">
                  <a:moveTo>
                    <a:pt x="6159484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40811" y="2789025"/>
              <a:ext cx="5127625" cy="4912995"/>
            </a:xfrm>
            <a:custGeom>
              <a:avLst/>
              <a:gdLst/>
              <a:ahLst/>
              <a:cxnLst/>
              <a:rect l="l" t="t" r="r" b="b"/>
              <a:pathLst>
                <a:path w="5127625" h="4912995">
                  <a:moveTo>
                    <a:pt x="3134050" y="0"/>
                  </a:moveTo>
                  <a:lnTo>
                    <a:pt x="5127316" y="3844733"/>
                  </a:lnTo>
                  <a:lnTo>
                    <a:pt x="0" y="4912954"/>
                  </a:lnTo>
                  <a:lnTo>
                    <a:pt x="313405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8142" y="7646362"/>
              <a:ext cx="139135" cy="13913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8142" y="7077402"/>
              <a:ext cx="139135" cy="13913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8142" y="6508442"/>
              <a:ext cx="139135" cy="13913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8142" y="5939482"/>
              <a:ext cx="139135" cy="13913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8142" y="5370522"/>
              <a:ext cx="139135" cy="13913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8142" y="4801562"/>
              <a:ext cx="139135" cy="13913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8142" y="4232602"/>
              <a:ext cx="139135" cy="13913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8142" y="3663642"/>
              <a:ext cx="139135" cy="13913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8142" y="3094682"/>
              <a:ext cx="139135" cy="13913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8142" y="2525722"/>
              <a:ext cx="139135" cy="13913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2258" y="6508442"/>
              <a:ext cx="139135" cy="13913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2258" y="7077402"/>
              <a:ext cx="139135" cy="13913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2258" y="5939482"/>
              <a:ext cx="139135" cy="13913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2258" y="4801562"/>
              <a:ext cx="139135" cy="13913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2258" y="5370522"/>
              <a:ext cx="139135" cy="13913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2258" y="4232602"/>
              <a:ext cx="139135" cy="13913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2258" y="3663642"/>
              <a:ext cx="139135" cy="13913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258" y="3094682"/>
              <a:ext cx="139135" cy="13913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258" y="2525722"/>
              <a:ext cx="139135" cy="13913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6374" y="7646362"/>
              <a:ext cx="139135" cy="13913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6374" y="6508442"/>
              <a:ext cx="139135" cy="13913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6374" y="5370522"/>
              <a:ext cx="139135" cy="13913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6374" y="5939482"/>
              <a:ext cx="139135" cy="13913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6374" y="4801562"/>
              <a:ext cx="139135" cy="13913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6374" y="4232602"/>
              <a:ext cx="139135" cy="13913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6374" y="3663642"/>
              <a:ext cx="139135" cy="13913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6374" y="3094682"/>
              <a:ext cx="139135" cy="13913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6374" y="2525722"/>
              <a:ext cx="139135" cy="13913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0489" y="7646362"/>
              <a:ext cx="139135" cy="13913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0489" y="5370522"/>
              <a:ext cx="139135" cy="13913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0489" y="4801562"/>
              <a:ext cx="139135" cy="13913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0489" y="4232602"/>
              <a:ext cx="139135" cy="13913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0489" y="3663642"/>
              <a:ext cx="139135" cy="13913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90489" y="3094682"/>
              <a:ext cx="139135" cy="13913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0489" y="2525722"/>
              <a:ext cx="139135" cy="13913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4605" y="7646362"/>
              <a:ext cx="139135" cy="13913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4605" y="4232602"/>
              <a:ext cx="139135" cy="13913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4605" y="3663642"/>
              <a:ext cx="139135" cy="13913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4605" y="3094682"/>
              <a:ext cx="139135" cy="13913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4605" y="2525722"/>
              <a:ext cx="139135" cy="13913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8720" y="7646362"/>
              <a:ext cx="139135" cy="13913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8720" y="3663642"/>
              <a:ext cx="139135" cy="13913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8720" y="3094682"/>
              <a:ext cx="139135" cy="13913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8720" y="2525722"/>
              <a:ext cx="139135" cy="13913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2836" y="7646362"/>
              <a:ext cx="139135" cy="13913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2836" y="7077402"/>
              <a:ext cx="139135" cy="13913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2836" y="2525722"/>
              <a:ext cx="139135" cy="13913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46952" y="7646362"/>
              <a:ext cx="139135" cy="13913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46952" y="7077402"/>
              <a:ext cx="139135" cy="13913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68935" y="7069963"/>
              <a:ext cx="189935" cy="18993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46952" y="3094682"/>
              <a:ext cx="139135" cy="13913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46952" y="3663642"/>
              <a:ext cx="139135" cy="13913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46952" y="2525722"/>
              <a:ext cx="139135" cy="13913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61067" y="7646362"/>
              <a:ext cx="139135" cy="13913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61067" y="7077402"/>
              <a:ext cx="139135" cy="13913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83051" y="7069963"/>
              <a:ext cx="189935" cy="18993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83051" y="6501003"/>
              <a:ext cx="189935" cy="18993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83051" y="5932043"/>
              <a:ext cx="189935" cy="18993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61067" y="4801562"/>
              <a:ext cx="139135" cy="13913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61067" y="4232602"/>
              <a:ext cx="139135" cy="13913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1067" y="3094682"/>
              <a:ext cx="139135" cy="13913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61067" y="3663642"/>
              <a:ext cx="139135" cy="13913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97166" y="7069963"/>
              <a:ext cx="189935" cy="18993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61067" y="2525722"/>
              <a:ext cx="139135" cy="13913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5183" y="7646362"/>
              <a:ext cx="139135" cy="13913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97166" y="6501003"/>
              <a:ext cx="189935" cy="18993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5183" y="7077402"/>
              <a:ext cx="139135" cy="13913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97166" y="5932043"/>
              <a:ext cx="189935" cy="18993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5183" y="5939482"/>
              <a:ext cx="139135" cy="13913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97166" y="5363083"/>
              <a:ext cx="189935" cy="18993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5183" y="5370522"/>
              <a:ext cx="139135" cy="13913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5183" y="4801562"/>
              <a:ext cx="139135" cy="13913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97166" y="4794123"/>
              <a:ext cx="189935" cy="18993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5183" y="4232602"/>
              <a:ext cx="139135" cy="13913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5183" y="3663642"/>
              <a:ext cx="139135" cy="13913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5183" y="3094682"/>
              <a:ext cx="139135" cy="13913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1282" y="7069963"/>
              <a:ext cx="189935" cy="18993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5183" y="2525722"/>
              <a:ext cx="139135" cy="13913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11282" y="6501003"/>
              <a:ext cx="189935" cy="18993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1282" y="5932043"/>
              <a:ext cx="189935" cy="189935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4882724" y="708375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7" y="0"/>
                  </a:moveTo>
                  <a:lnTo>
                    <a:pt x="39428" y="4629"/>
                  </a:lnTo>
                  <a:lnTo>
                    <a:pt x="18515" y="18516"/>
                  </a:lnTo>
                  <a:lnTo>
                    <a:pt x="4628" y="39429"/>
                  </a:lnTo>
                  <a:lnTo>
                    <a:pt x="0" y="63218"/>
                  </a:lnTo>
                  <a:lnTo>
                    <a:pt x="4628" y="87006"/>
                  </a:lnTo>
                  <a:lnTo>
                    <a:pt x="18515" y="107919"/>
                  </a:lnTo>
                  <a:lnTo>
                    <a:pt x="39428" y="121806"/>
                  </a:lnTo>
                  <a:lnTo>
                    <a:pt x="63217" y="126436"/>
                  </a:lnTo>
                  <a:lnTo>
                    <a:pt x="87006" y="121806"/>
                  </a:lnTo>
                  <a:lnTo>
                    <a:pt x="107919" y="107919"/>
                  </a:lnTo>
                  <a:lnTo>
                    <a:pt x="121806" y="87006"/>
                  </a:lnTo>
                  <a:lnTo>
                    <a:pt x="126435" y="63218"/>
                  </a:lnTo>
                  <a:lnTo>
                    <a:pt x="121806" y="39429"/>
                  </a:lnTo>
                  <a:lnTo>
                    <a:pt x="107919" y="18516"/>
                  </a:lnTo>
                  <a:lnTo>
                    <a:pt x="87006" y="4629"/>
                  </a:lnTo>
                  <a:lnTo>
                    <a:pt x="63217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11282" y="5363083"/>
              <a:ext cx="189935" cy="189935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5496839" y="708375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8" y="0"/>
                  </a:moveTo>
                  <a:lnTo>
                    <a:pt x="39429" y="4629"/>
                  </a:lnTo>
                  <a:lnTo>
                    <a:pt x="18516" y="18516"/>
                  </a:lnTo>
                  <a:lnTo>
                    <a:pt x="4629" y="39429"/>
                  </a:lnTo>
                  <a:lnTo>
                    <a:pt x="0" y="63218"/>
                  </a:lnTo>
                  <a:lnTo>
                    <a:pt x="4629" y="87006"/>
                  </a:lnTo>
                  <a:lnTo>
                    <a:pt x="18516" y="107919"/>
                  </a:lnTo>
                  <a:lnTo>
                    <a:pt x="39429" y="121806"/>
                  </a:lnTo>
                  <a:lnTo>
                    <a:pt x="63218" y="126436"/>
                  </a:lnTo>
                  <a:lnTo>
                    <a:pt x="87006" y="121806"/>
                  </a:lnTo>
                  <a:lnTo>
                    <a:pt x="107919" y="107919"/>
                  </a:lnTo>
                  <a:lnTo>
                    <a:pt x="121806" y="87006"/>
                  </a:lnTo>
                  <a:lnTo>
                    <a:pt x="126436" y="63218"/>
                  </a:lnTo>
                  <a:lnTo>
                    <a:pt x="121806" y="39429"/>
                  </a:lnTo>
                  <a:lnTo>
                    <a:pt x="107919" y="18516"/>
                  </a:lnTo>
                  <a:lnTo>
                    <a:pt x="87006" y="4629"/>
                  </a:lnTo>
                  <a:lnTo>
                    <a:pt x="6321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11282" y="4794123"/>
              <a:ext cx="189935" cy="189935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5496839" y="6514793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8" y="0"/>
                  </a:moveTo>
                  <a:lnTo>
                    <a:pt x="39429" y="4628"/>
                  </a:lnTo>
                  <a:lnTo>
                    <a:pt x="18516" y="18515"/>
                  </a:lnTo>
                  <a:lnTo>
                    <a:pt x="4629" y="39428"/>
                  </a:lnTo>
                  <a:lnTo>
                    <a:pt x="0" y="63217"/>
                  </a:lnTo>
                  <a:lnTo>
                    <a:pt x="4629" y="87005"/>
                  </a:lnTo>
                  <a:lnTo>
                    <a:pt x="18516" y="107918"/>
                  </a:lnTo>
                  <a:lnTo>
                    <a:pt x="39429" y="121806"/>
                  </a:lnTo>
                  <a:lnTo>
                    <a:pt x="63218" y="126435"/>
                  </a:lnTo>
                  <a:lnTo>
                    <a:pt x="87006" y="121806"/>
                  </a:lnTo>
                  <a:lnTo>
                    <a:pt x="107919" y="107918"/>
                  </a:lnTo>
                  <a:lnTo>
                    <a:pt x="121806" y="87005"/>
                  </a:lnTo>
                  <a:lnTo>
                    <a:pt x="126436" y="63217"/>
                  </a:lnTo>
                  <a:lnTo>
                    <a:pt x="121806" y="39428"/>
                  </a:lnTo>
                  <a:lnTo>
                    <a:pt x="107919" y="18515"/>
                  </a:lnTo>
                  <a:lnTo>
                    <a:pt x="87006" y="4628"/>
                  </a:lnTo>
                  <a:lnTo>
                    <a:pt x="6321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11282" y="4225163"/>
              <a:ext cx="189935" cy="189935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5496839" y="5945834"/>
              <a:ext cx="741045" cy="1264920"/>
            </a:xfrm>
            <a:custGeom>
              <a:avLst/>
              <a:gdLst/>
              <a:ahLst/>
              <a:cxnLst/>
              <a:rect l="l" t="t" r="r" b="b"/>
              <a:pathLst>
                <a:path w="741045" h="1264920">
                  <a:moveTo>
                    <a:pt x="126428" y="63220"/>
                  </a:moveTo>
                  <a:lnTo>
                    <a:pt x="121805" y="39433"/>
                  </a:lnTo>
                  <a:lnTo>
                    <a:pt x="107911" y="18516"/>
                  </a:lnTo>
                  <a:lnTo>
                    <a:pt x="86995" y="4635"/>
                  </a:lnTo>
                  <a:lnTo>
                    <a:pt x="63207" y="0"/>
                  </a:lnTo>
                  <a:lnTo>
                    <a:pt x="39420" y="4635"/>
                  </a:lnTo>
                  <a:lnTo>
                    <a:pt x="18516" y="18516"/>
                  </a:lnTo>
                  <a:lnTo>
                    <a:pt x="4622" y="39433"/>
                  </a:lnTo>
                  <a:lnTo>
                    <a:pt x="0" y="63220"/>
                  </a:lnTo>
                  <a:lnTo>
                    <a:pt x="4622" y="87007"/>
                  </a:lnTo>
                  <a:lnTo>
                    <a:pt x="18516" y="107924"/>
                  </a:lnTo>
                  <a:lnTo>
                    <a:pt x="39420" y="121805"/>
                  </a:lnTo>
                  <a:lnTo>
                    <a:pt x="63207" y="126441"/>
                  </a:lnTo>
                  <a:lnTo>
                    <a:pt x="86995" y="121805"/>
                  </a:lnTo>
                  <a:lnTo>
                    <a:pt x="107911" y="107924"/>
                  </a:lnTo>
                  <a:lnTo>
                    <a:pt x="121805" y="87007"/>
                  </a:lnTo>
                  <a:lnTo>
                    <a:pt x="126428" y="63220"/>
                  </a:lnTo>
                  <a:close/>
                </a:path>
                <a:path w="741045" h="1264920">
                  <a:moveTo>
                    <a:pt x="740549" y="1201140"/>
                  </a:moveTo>
                  <a:lnTo>
                    <a:pt x="735914" y="1177353"/>
                  </a:lnTo>
                  <a:lnTo>
                    <a:pt x="722033" y="1156436"/>
                  </a:lnTo>
                  <a:lnTo>
                    <a:pt x="701116" y="1142555"/>
                  </a:lnTo>
                  <a:lnTo>
                    <a:pt x="677329" y="1137920"/>
                  </a:lnTo>
                  <a:lnTo>
                    <a:pt x="653542" y="1142555"/>
                  </a:lnTo>
                  <a:lnTo>
                    <a:pt x="632625" y="1156436"/>
                  </a:lnTo>
                  <a:lnTo>
                    <a:pt x="618744" y="1177353"/>
                  </a:lnTo>
                  <a:lnTo>
                    <a:pt x="614108" y="1201140"/>
                  </a:lnTo>
                  <a:lnTo>
                    <a:pt x="618744" y="1224927"/>
                  </a:lnTo>
                  <a:lnTo>
                    <a:pt x="632625" y="1245844"/>
                  </a:lnTo>
                  <a:lnTo>
                    <a:pt x="653542" y="1259725"/>
                  </a:lnTo>
                  <a:lnTo>
                    <a:pt x="677329" y="1264361"/>
                  </a:lnTo>
                  <a:lnTo>
                    <a:pt x="701116" y="1259725"/>
                  </a:lnTo>
                  <a:lnTo>
                    <a:pt x="722033" y="1245844"/>
                  </a:lnTo>
                  <a:lnTo>
                    <a:pt x="735914" y="1224927"/>
                  </a:lnTo>
                  <a:lnTo>
                    <a:pt x="740549" y="120114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25397" y="6501003"/>
              <a:ext cx="189935" cy="18993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25397" y="5932043"/>
              <a:ext cx="189935" cy="189935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6110955" y="6514793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8" y="0"/>
                  </a:moveTo>
                  <a:lnTo>
                    <a:pt x="39429" y="4628"/>
                  </a:lnTo>
                  <a:lnTo>
                    <a:pt x="18516" y="18515"/>
                  </a:lnTo>
                  <a:lnTo>
                    <a:pt x="4629" y="39428"/>
                  </a:lnTo>
                  <a:lnTo>
                    <a:pt x="0" y="63217"/>
                  </a:lnTo>
                  <a:lnTo>
                    <a:pt x="4629" y="87005"/>
                  </a:lnTo>
                  <a:lnTo>
                    <a:pt x="18516" y="107918"/>
                  </a:lnTo>
                  <a:lnTo>
                    <a:pt x="39429" y="121806"/>
                  </a:lnTo>
                  <a:lnTo>
                    <a:pt x="63218" y="126435"/>
                  </a:lnTo>
                  <a:lnTo>
                    <a:pt x="87006" y="121806"/>
                  </a:lnTo>
                  <a:lnTo>
                    <a:pt x="107919" y="107918"/>
                  </a:lnTo>
                  <a:lnTo>
                    <a:pt x="121806" y="87005"/>
                  </a:lnTo>
                  <a:lnTo>
                    <a:pt x="126435" y="63217"/>
                  </a:lnTo>
                  <a:lnTo>
                    <a:pt x="121806" y="39428"/>
                  </a:lnTo>
                  <a:lnTo>
                    <a:pt x="107919" y="18515"/>
                  </a:lnTo>
                  <a:lnTo>
                    <a:pt x="87006" y="4628"/>
                  </a:lnTo>
                  <a:lnTo>
                    <a:pt x="6321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25397" y="5363083"/>
              <a:ext cx="189935" cy="189935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6110955" y="594583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8" y="0"/>
                  </a:moveTo>
                  <a:lnTo>
                    <a:pt x="39429" y="4629"/>
                  </a:lnTo>
                  <a:lnTo>
                    <a:pt x="18516" y="18516"/>
                  </a:lnTo>
                  <a:lnTo>
                    <a:pt x="4629" y="39429"/>
                  </a:lnTo>
                  <a:lnTo>
                    <a:pt x="0" y="63218"/>
                  </a:lnTo>
                  <a:lnTo>
                    <a:pt x="4629" y="87006"/>
                  </a:lnTo>
                  <a:lnTo>
                    <a:pt x="18516" y="107919"/>
                  </a:lnTo>
                  <a:lnTo>
                    <a:pt x="39429" y="121806"/>
                  </a:lnTo>
                  <a:lnTo>
                    <a:pt x="63218" y="126436"/>
                  </a:lnTo>
                  <a:lnTo>
                    <a:pt x="87006" y="121806"/>
                  </a:lnTo>
                  <a:lnTo>
                    <a:pt x="107919" y="107919"/>
                  </a:lnTo>
                  <a:lnTo>
                    <a:pt x="121806" y="87006"/>
                  </a:lnTo>
                  <a:lnTo>
                    <a:pt x="126435" y="63218"/>
                  </a:lnTo>
                  <a:lnTo>
                    <a:pt x="121806" y="39429"/>
                  </a:lnTo>
                  <a:lnTo>
                    <a:pt x="107919" y="18516"/>
                  </a:lnTo>
                  <a:lnTo>
                    <a:pt x="87006" y="4629"/>
                  </a:lnTo>
                  <a:lnTo>
                    <a:pt x="6321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25397" y="4794123"/>
              <a:ext cx="189935" cy="189935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6110955" y="537687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8" y="0"/>
                  </a:moveTo>
                  <a:lnTo>
                    <a:pt x="39429" y="4629"/>
                  </a:lnTo>
                  <a:lnTo>
                    <a:pt x="18516" y="18516"/>
                  </a:lnTo>
                  <a:lnTo>
                    <a:pt x="4629" y="39429"/>
                  </a:lnTo>
                  <a:lnTo>
                    <a:pt x="0" y="63218"/>
                  </a:lnTo>
                  <a:lnTo>
                    <a:pt x="4629" y="87006"/>
                  </a:lnTo>
                  <a:lnTo>
                    <a:pt x="18516" y="107919"/>
                  </a:lnTo>
                  <a:lnTo>
                    <a:pt x="39429" y="121806"/>
                  </a:lnTo>
                  <a:lnTo>
                    <a:pt x="63218" y="126436"/>
                  </a:lnTo>
                  <a:lnTo>
                    <a:pt x="87006" y="121806"/>
                  </a:lnTo>
                  <a:lnTo>
                    <a:pt x="107919" y="107919"/>
                  </a:lnTo>
                  <a:lnTo>
                    <a:pt x="121806" y="87006"/>
                  </a:lnTo>
                  <a:lnTo>
                    <a:pt x="126435" y="63218"/>
                  </a:lnTo>
                  <a:lnTo>
                    <a:pt x="121806" y="39429"/>
                  </a:lnTo>
                  <a:lnTo>
                    <a:pt x="107919" y="18516"/>
                  </a:lnTo>
                  <a:lnTo>
                    <a:pt x="87006" y="4629"/>
                  </a:lnTo>
                  <a:lnTo>
                    <a:pt x="6321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25397" y="4225163"/>
              <a:ext cx="189935" cy="189935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56984" y="7642948"/>
              <a:ext cx="189935" cy="189935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6110955" y="4807913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8" y="0"/>
                  </a:moveTo>
                  <a:lnTo>
                    <a:pt x="39429" y="4628"/>
                  </a:lnTo>
                  <a:lnTo>
                    <a:pt x="18516" y="18515"/>
                  </a:lnTo>
                  <a:lnTo>
                    <a:pt x="4629" y="39428"/>
                  </a:lnTo>
                  <a:lnTo>
                    <a:pt x="0" y="63217"/>
                  </a:lnTo>
                  <a:lnTo>
                    <a:pt x="4629" y="87005"/>
                  </a:lnTo>
                  <a:lnTo>
                    <a:pt x="18516" y="107918"/>
                  </a:lnTo>
                  <a:lnTo>
                    <a:pt x="39429" y="121806"/>
                  </a:lnTo>
                  <a:lnTo>
                    <a:pt x="63218" y="126435"/>
                  </a:lnTo>
                  <a:lnTo>
                    <a:pt x="87006" y="121806"/>
                  </a:lnTo>
                  <a:lnTo>
                    <a:pt x="107919" y="107918"/>
                  </a:lnTo>
                  <a:lnTo>
                    <a:pt x="121806" y="87005"/>
                  </a:lnTo>
                  <a:lnTo>
                    <a:pt x="126435" y="63217"/>
                  </a:lnTo>
                  <a:lnTo>
                    <a:pt x="121806" y="39428"/>
                  </a:lnTo>
                  <a:lnTo>
                    <a:pt x="107919" y="18515"/>
                  </a:lnTo>
                  <a:lnTo>
                    <a:pt x="87006" y="4628"/>
                  </a:lnTo>
                  <a:lnTo>
                    <a:pt x="6321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25397" y="3656203"/>
              <a:ext cx="189935" cy="189935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6725071" y="708375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7" y="0"/>
                  </a:moveTo>
                  <a:lnTo>
                    <a:pt x="39428" y="4629"/>
                  </a:lnTo>
                  <a:lnTo>
                    <a:pt x="18515" y="18516"/>
                  </a:lnTo>
                  <a:lnTo>
                    <a:pt x="4628" y="39429"/>
                  </a:lnTo>
                  <a:lnTo>
                    <a:pt x="0" y="63218"/>
                  </a:lnTo>
                  <a:lnTo>
                    <a:pt x="4628" y="87006"/>
                  </a:lnTo>
                  <a:lnTo>
                    <a:pt x="18515" y="107919"/>
                  </a:lnTo>
                  <a:lnTo>
                    <a:pt x="39428" y="121806"/>
                  </a:lnTo>
                  <a:lnTo>
                    <a:pt x="63217" y="126436"/>
                  </a:lnTo>
                  <a:lnTo>
                    <a:pt x="87005" y="121806"/>
                  </a:lnTo>
                  <a:lnTo>
                    <a:pt x="107918" y="107919"/>
                  </a:lnTo>
                  <a:lnTo>
                    <a:pt x="121806" y="87006"/>
                  </a:lnTo>
                  <a:lnTo>
                    <a:pt x="126435" y="63218"/>
                  </a:lnTo>
                  <a:lnTo>
                    <a:pt x="121806" y="39429"/>
                  </a:lnTo>
                  <a:lnTo>
                    <a:pt x="107918" y="18516"/>
                  </a:lnTo>
                  <a:lnTo>
                    <a:pt x="87005" y="4629"/>
                  </a:lnTo>
                  <a:lnTo>
                    <a:pt x="63217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25397" y="3087243"/>
              <a:ext cx="189935" cy="189935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6725071" y="6514793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7" y="0"/>
                  </a:moveTo>
                  <a:lnTo>
                    <a:pt x="39428" y="4628"/>
                  </a:lnTo>
                  <a:lnTo>
                    <a:pt x="18515" y="18515"/>
                  </a:lnTo>
                  <a:lnTo>
                    <a:pt x="4628" y="39428"/>
                  </a:lnTo>
                  <a:lnTo>
                    <a:pt x="0" y="63217"/>
                  </a:lnTo>
                  <a:lnTo>
                    <a:pt x="4628" y="87005"/>
                  </a:lnTo>
                  <a:lnTo>
                    <a:pt x="18515" y="107918"/>
                  </a:lnTo>
                  <a:lnTo>
                    <a:pt x="39428" y="121806"/>
                  </a:lnTo>
                  <a:lnTo>
                    <a:pt x="63217" y="126435"/>
                  </a:lnTo>
                  <a:lnTo>
                    <a:pt x="87005" y="121806"/>
                  </a:lnTo>
                  <a:lnTo>
                    <a:pt x="107918" y="107918"/>
                  </a:lnTo>
                  <a:lnTo>
                    <a:pt x="121806" y="87005"/>
                  </a:lnTo>
                  <a:lnTo>
                    <a:pt x="126435" y="63217"/>
                  </a:lnTo>
                  <a:lnTo>
                    <a:pt x="121806" y="39428"/>
                  </a:lnTo>
                  <a:lnTo>
                    <a:pt x="107918" y="18515"/>
                  </a:lnTo>
                  <a:lnTo>
                    <a:pt x="87005" y="4628"/>
                  </a:lnTo>
                  <a:lnTo>
                    <a:pt x="63217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39513" y="6501003"/>
              <a:ext cx="189935" cy="189935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6725071" y="594583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7" y="0"/>
                  </a:moveTo>
                  <a:lnTo>
                    <a:pt x="39428" y="4629"/>
                  </a:lnTo>
                  <a:lnTo>
                    <a:pt x="18515" y="18516"/>
                  </a:lnTo>
                  <a:lnTo>
                    <a:pt x="4628" y="39429"/>
                  </a:lnTo>
                  <a:lnTo>
                    <a:pt x="0" y="63218"/>
                  </a:lnTo>
                  <a:lnTo>
                    <a:pt x="4628" y="87006"/>
                  </a:lnTo>
                  <a:lnTo>
                    <a:pt x="18515" y="107919"/>
                  </a:lnTo>
                  <a:lnTo>
                    <a:pt x="39428" y="121806"/>
                  </a:lnTo>
                  <a:lnTo>
                    <a:pt x="63217" y="126436"/>
                  </a:lnTo>
                  <a:lnTo>
                    <a:pt x="87005" y="121806"/>
                  </a:lnTo>
                  <a:lnTo>
                    <a:pt x="107918" y="107919"/>
                  </a:lnTo>
                  <a:lnTo>
                    <a:pt x="121806" y="87006"/>
                  </a:lnTo>
                  <a:lnTo>
                    <a:pt x="126435" y="63218"/>
                  </a:lnTo>
                  <a:lnTo>
                    <a:pt x="121806" y="39429"/>
                  </a:lnTo>
                  <a:lnTo>
                    <a:pt x="107918" y="18516"/>
                  </a:lnTo>
                  <a:lnTo>
                    <a:pt x="87005" y="4629"/>
                  </a:lnTo>
                  <a:lnTo>
                    <a:pt x="63217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39513" y="5932043"/>
              <a:ext cx="189935" cy="189935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6725071" y="537687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7" y="0"/>
                  </a:moveTo>
                  <a:lnTo>
                    <a:pt x="39428" y="4629"/>
                  </a:lnTo>
                  <a:lnTo>
                    <a:pt x="18515" y="18516"/>
                  </a:lnTo>
                  <a:lnTo>
                    <a:pt x="4628" y="39429"/>
                  </a:lnTo>
                  <a:lnTo>
                    <a:pt x="0" y="63218"/>
                  </a:lnTo>
                  <a:lnTo>
                    <a:pt x="4628" y="87006"/>
                  </a:lnTo>
                  <a:lnTo>
                    <a:pt x="18515" y="107919"/>
                  </a:lnTo>
                  <a:lnTo>
                    <a:pt x="39428" y="121806"/>
                  </a:lnTo>
                  <a:lnTo>
                    <a:pt x="63217" y="126436"/>
                  </a:lnTo>
                  <a:lnTo>
                    <a:pt x="87005" y="121806"/>
                  </a:lnTo>
                  <a:lnTo>
                    <a:pt x="107918" y="107919"/>
                  </a:lnTo>
                  <a:lnTo>
                    <a:pt x="121806" y="87006"/>
                  </a:lnTo>
                  <a:lnTo>
                    <a:pt x="126435" y="63218"/>
                  </a:lnTo>
                  <a:lnTo>
                    <a:pt x="121806" y="39429"/>
                  </a:lnTo>
                  <a:lnTo>
                    <a:pt x="107918" y="18516"/>
                  </a:lnTo>
                  <a:lnTo>
                    <a:pt x="87005" y="4629"/>
                  </a:lnTo>
                  <a:lnTo>
                    <a:pt x="63217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39513" y="5363083"/>
              <a:ext cx="189935" cy="189935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39513" y="4794123"/>
              <a:ext cx="189935" cy="189935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6725071" y="4807913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7" y="0"/>
                  </a:moveTo>
                  <a:lnTo>
                    <a:pt x="39428" y="4628"/>
                  </a:lnTo>
                  <a:lnTo>
                    <a:pt x="18515" y="18515"/>
                  </a:lnTo>
                  <a:lnTo>
                    <a:pt x="4628" y="39428"/>
                  </a:lnTo>
                  <a:lnTo>
                    <a:pt x="0" y="63217"/>
                  </a:lnTo>
                  <a:lnTo>
                    <a:pt x="4628" y="87005"/>
                  </a:lnTo>
                  <a:lnTo>
                    <a:pt x="18515" y="107918"/>
                  </a:lnTo>
                  <a:lnTo>
                    <a:pt x="39428" y="121806"/>
                  </a:lnTo>
                  <a:lnTo>
                    <a:pt x="63217" y="126435"/>
                  </a:lnTo>
                  <a:lnTo>
                    <a:pt x="87005" y="121806"/>
                  </a:lnTo>
                  <a:lnTo>
                    <a:pt x="107918" y="107918"/>
                  </a:lnTo>
                  <a:lnTo>
                    <a:pt x="121806" y="87005"/>
                  </a:lnTo>
                  <a:lnTo>
                    <a:pt x="126435" y="63217"/>
                  </a:lnTo>
                  <a:lnTo>
                    <a:pt x="121806" y="39428"/>
                  </a:lnTo>
                  <a:lnTo>
                    <a:pt x="107918" y="18515"/>
                  </a:lnTo>
                  <a:lnTo>
                    <a:pt x="87005" y="4628"/>
                  </a:lnTo>
                  <a:lnTo>
                    <a:pt x="63217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39513" y="4225163"/>
              <a:ext cx="189935" cy="189935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6725069" y="4238954"/>
              <a:ext cx="741045" cy="2402840"/>
            </a:xfrm>
            <a:custGeom>
              <a:avLst/>
              <a:gdLst/>
              <a:ahLst/>
              <a:cxnLst/>
              <a:rect l="l" t="t" r="r" b="b"/>
              <a:pathLst>
                <a:path w="741045" h="2402840">
                  <a:moveTo>
                    <a:pt x="126428" y="63220"/>
                  </a:moveTo>
                  <a:lnTo>
                    <a:pt x="121805" y="39433"/>
                  </a:lnTo>
                  <a:lnTo>
                    <a:pt x="107911" y="18516"/>
                  </a:lnTo>
                  <a:lnTo>
                    <a:pt x="87007" y="4635"/>
                  </a:lnTo>
                  <a:lnTo>
                    <a:pt x="63207" y="0"/>
                  </a:lnTo>
                  <a:lnTo>
                    <a:pt x="39420" y="4635"/>
                  </a:lnTo>
                  <a:lnTo>
                    <a:pt x="18516" y="18516"/>
                  </a:lnTo>
                  <a:lnTo>
                    <a:pt x="4622" y="39433"/>
                  </a:lnTo>
                  <a:lnTo>
                    <a:pt x="0" y="63220"/>
                  </a:lnTo>
                  <a:lnTo>
                    <a:pt x="4622" y="87007"/>
                  </a:lnTo>
                  <a:lnTo>
                    <a:pt x="18516" y="107924"/>
                  </a:lnTo>
                  <a:lnTo>
                    <a:pt x="39420" y="121805"/>
                  </a:lnTo>
                  <a:lnTo>
                    <a:pt x="63207" y="126441"/>
                  </a:lnTo>
                  <a:lnTo>
                    <a:pt x="87007" y="121805"/>
                  </a:lnTo>
                  <a:lnTo>
                    <a:pt x="107911" y="107924"/>
                  </a:lnTo>
                  <a:lnTo>
                    <a:pt x="121805" y="87007"/>
                  </a:lnTo>
                  <a:lnTo>
                    <a:pt x="126428" y="63220"/>
                  </a:lnTo>
                  <a:close/>
                </a:path>
                <a:path w="741045" h="2402840">
                  <a:moveTo>
                    <a:pt x="740549" y="2339060"/>
                  </a:moveTo>
                  <a:lnTo>
                    <a:pt x="735914" y="2315273"/>
                  </a:lnTo>
                  <a:lnTo>
                    <a:pt x="722033" y="2294356"/>
                  </a:lnTo>
                  <a:lnTo>
                    <a:pt x="701116" y="2280475"/>
                  </a:lnTo>
                  <a:lnTo>
                    <a:pt x="677329" y="2275840"/>
                  </a:lnTo>
                  <a:lnTo>
                    <a:pt x="653542" y="2280475"/>
                  </a:lnTo>
                  <a:lnTo>
                    <a:pt x="632625" y="2294356"/>
                  </a:lnTo>
                  <a:lnTo>
                    <a:pt x="618744" y="2315273"/>
                  </a:lnTo>
                  <a:lnTo>
                    <a:pt x="614108" y="2339060"/>
                  </a:lnTo>
                  <a:lnTo>
                    <a:pt x="618744" y="2362847"/>
                  </a:lnTo>
                  <a:lnTo>
                    <a:pt x="632625" y="2383764"/>
                  </a:lnTo>
                  <a:lnTo>
                    <a:pt x="653542" y="2397645"/>
                  </a:lnTo>
                  <a:lnTo>
                    <a:pt x="677329" y="2402281"/>
                  </a:lnTo>
                  <a:lnTo>
                    <a:pt x="701116" y="2397645"/>
                  </a:lnTo>
                  <a:lnTo>
                    <a:pt x="722033" y="2383764"/>
                  </a:lnTo>
                  <a:lnTo>
                    <a:pt x="735914" y="2362847"/>
                  </a:lnTo>
                  <a:lnTo>
                    <a:pt x="740549" y="233906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53627" y="6501003"/>
              <a:ext cx="189935" cy="189935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7339186" y="594583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8" y="0"/>
                  </a:moveTo>
                  <a:lnTo>
                    <a:pt x="39429" y="4629"/>
                  </a:lnTo>
                  <a:lnTo>
                    <a:pt x="18516" y="18516"/>
                  </a:lnTo>
                  <a:lnTo>
                    <a:pt x="4629" y="39429"/>
                  </a:lnTo>
                  <a:lnTo>
                    <a:pt x="0" y="63218"/>
                  </a:lnTo>
                  <a:lnTo>
                    <a:pt x="4629" y="87006"/>
                  </a:lnTo>
                  <a:lnTo>
                    <a:pt x="18516" y="107919"/>
                  </a:lnTo>
                  <a:lnTo>
                    <a:pt x="39429" y="121806"/>
                  </a:lnTo>
                  <a:lnTo>
                    <a:pt x="63218" y="126436"/>
                  </a:lnTo>
                  <a:lnTo>
                    <a:pt x="87006" y="121806"/>
                  </a:lnTo>
                  <a:lnTo>
                    <a:pt x="107919" y="107919"/>
                  </a:lnTo>
                  <a:lnTo>
                    <a:pt x="121806" y="87006"/>
                  </a:lnTo>
                  <a:lnTo>
                    <a:pt x="126435" y="63218"/>
                  </a:lnTo>
                  <a:lnTo>
                    <a:pt x="121806" y="39429"/>
                  </a:lnTo>
                  <a:lnTo>
                    <a:pt x="107919" y="18516"/>
                  </a:lnTo>
                  <a:lnTo>
                    <a:pt x="87006" y="4629"/>
                  </a:lnTo>
                  <a:lnTo>
                    <a:pt x="6321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53627" y="5932043"/>
              <a:ext cx="189935" cy="189935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7339186" y="537687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8" y="0"/>
                  </a:moveTo>
                  <a:lnTo>
                    <a:pt x="39429" y="4629"/>
                  </a:lnTo>
                  <a:lnTo>
                    <a:pt x="18516" y="18516"/>
                  </a:lnTo>
                  <a:lnTo>
                    <a:pt x="4629" y="39429"/>
                  </a:lnTo>
                  <a:lnTo>
                    <a:pt x="0" y="63218"/>
                  </a:lnTo>
                  <a:lnTo>
                    <a:pt x="4629" y="87006"/>
                  </a:lnTo>
                  <a:lnTo>
                    <a:pt x="18516" y="107919"/>
                  </a:lnTo>
                  <a:lnTo>
                    <a:pt x="39429" y="121806"/>
                  </a:lnTo>
                  <a:lnTo>
                    <a:pt x="63218" y="126436"/>
                  </a:lnTo>
                  <a:lnTo>
                    <a:pt x="87006" y="121806"/>
                  </a:lnTo>
                  <a:lnTo>
                    <a:pt x="107919" y="107919"/>
                  </a:lnTo>
                  <a:lnTo>
                    <a:pt x="121806" y="87006"/>
                  </a:lnTo>
                  <a:lnTo>
                    <a:pt x="126435" y="63218"/>
                  </a:lnTo>
                  <a:lnTo>
                    <a:pt x="121806" y="39429"/>
                  </a:lnTo>
                  <a:lnTo>
                    <a:pt x="107919" y="18516"/>
                  </a:lnTo>
                  <a:lnTo>
                    <a:pt x="87006" y="4629"/>
                  </a:lnTo>
                  <a:lnTo>
                    <a:pt x="6321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53627" y="5363083"/>
              <a:ext cx="189935" cy="189935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7339177" y="4238954"/>
              <a:ext cx="127000" cy="695960"/>
            </a:xfrm>
            <a:custGeom>
              <a:avLst/>
              <a:gdLst/>
              <a:ahLst/>
              <a:cxnLst/>
              <a:rect l="l" t="t" r="r" b="b"/>
              <a:pathLst>
                <a:path w="127000" h="695960">
                  <a:moveTo>
                    <a:pt x="126441" y="632180"/>
                  </a:moveTo>
                  <a:lnTo>
                    <a:pt x="121805" y="608393"/>
                  </a:lnTo>
                  <a:lnTo>
                    <a:pt x="107924" y="587476"/>
                  </a:lnTo>
                  <a:lnTo>
                    <a:pt x="87007" y="573595"/>
                  </a:lnTo>
                  <a:lnTo>
                    <a:pt x="63220" y="568960"/>
                  </a:lnTo>
                  <a:lnTo>
                    <a:pt x="39433" y="573595"/>
                  </a:lnTo>
                  <a:lnTo>
                    <a:pt x="18516" y="587476"/>
                  </a:lnTo>
                  <a:lnTo>
                    <a:pt x="4635" y="608393"/>
                  </a:lnTo>
                  <a:lnTo>
                    <a:pt x="0" y="632180"/>
                  </a:lnTo>
                  <a:lnTo>
                    <a:pt x="4635" y="655967"/>
                  </a:lnTo>
                  <a:lnTo>
                    <a:pt x="18516" y="676884"/>
                  </a:lnTo>
                  <a:lnTo>
                    <a:pt x="39433" y="690765"/>
                  </a:lnTo>
                  <a:lnTo>
                    <a:pt x="63220" y="695401"/>
                  </a:lnTo>
                  <a:lnTo>
                    <a:pt x="87007" y="690765"/>
                  </a:lnTo>
                  <a:lnTo>
                    <a:pt x="107924" y="676884"/>
                  </a:lnTo>
                  <a:lnTo>
                    <a:pt x="121805" y="655967"/>
                  </a:lnTo>
                  <a:lnTo>
                    <a:pt x="126441" y="632180"/>
                  </a:lnTo>
                  <a:close/>
                </a:path>
                <a:path w="127000" h="695960">
                  <a:moveTo>
                    <a:pt x="126441" y="63220"/>
                  </a:moveTo>
                  <a:lnTo>
                    <a:pt x="121805" y="39433"/>
                  </a:lnTo>
                  <a:lnTo>
                    <a:pt x="107924" y="18516"/>
                  </a:lnTo>
                  <a:lnTo>
                    <a:pt x="87007" y="4635"/>
                  </a:lnTo>
                  <a:lnTo>
                    <a:pt x="63220" y="0"/>
                  </a:lnTo>
                  <a:lnTo>
                    <a:pt x="39433" y="4635"/>
                  </a:lnTo>
                  <a:lnTo>
                    <a:pt x="18516" y="18516"/>
                  </a:lnTo>
                  <a:lnTo>
                    <a:pt x="4635" y="39433"/>
                  </a:lnTo>
                  <a:lnTo>
                    <a:pt x="0" y="63220"/>
                  </a:lnTo>
                  <a:lnTo>
                    <a:pt x="4635" y="87007"/>
                  </a:lnTo>
                  <a:lnTo>
                    <a:pt x="18516" y="107924"/>
                  </a:lnTo>
                  <a:lnTo>
                    <a:pt x="39433" y="121805"/>
                  </a:lnTo>
                  <a:lnTo>
                    <a:pt x="63220" y="126441"/>
                  </a:lnTo>
                  <a:lnTo>
                    <a:pt x="87007" y="121805"/>
                  </a:lnTo>
                  <a:lnTo>
                    <a:pt x="107924" y="107924"/>
                  </a:lnTo>
                  <a:lnTo>
                    <a:pt x="121805" y="87007"/>
                  </a:lnTo>
                  <a:lnTo>
                    <a:pt x="126441" y="6322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7744" y="6501003"/>
              <a:ext cx="189935" cy="189935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4270769" y="3101034"/>
              <a:ext cx="5037455" cy="4682490"/>
            </a:xfrm>
            <a:custGeom>
              <a:avLst/>
              <a:gdLst/>
              <a:ahLst/>
              <a:cxnLst/>
              <a:rect l="l" t="t" r="r" b="b"/>
              <a:pathLst>
                <a:path w="5037455" h="4682490">
                  <a:moveTo>
                    <a:pt x="126428" y="4618926"/>
                  </a:moveTo>
                  <a:lnTo>
                    <a:pt x="121805" y="4595139"/>
                  </a:lnTo>
                  <a:lnTo>
                    <a:pt x="107911" y="4574222"/>
                  </a:lnTo>
                  <a:lnTo>
                    <a:pt x="87007" y="4560341"/>
                  </a:lnTo>
                  <a:lnTo>
                    <a:pt x="63220" y="4555706"/>
                  </a:lnTo>
                  <a:lnTo>
                    <a:pt x="39420" y="4560341"/>
                  </a:lnTo>
                  <a:lnTo>
                    <a:pt x="18516" y="4574222"/>
                  </a:lnTo>
                  <a:lnTo>
                    <a:pt x="4622" y="4595139"/>
                  </a:lnTo>
                  <a:lnTo>
                    <a:pt x="0" y="4618926"/>
                  </a:lnTo>
                  <a:lnTo>
                    <a:pt x="4622" y="4642713"/>
                  </a:lnTo>
                  <a:lnTo>
                    <a:pt x="18516" y="4663630"/>
                  </a:lnTo>
                  <a:lnTo>
                    <a:pt x="39420" y="4677511"/>
                  </a:lnTo>
                  <a:lnTo>
                    <a:pt x="63220" y="4682147"/>
                  </a:lnTo>
                  <a:lnTo>
                    <a:pt x="87007" y="4677511"/>
                  </a:lnTo>
                  <a:lnTo>
                    <a:pt x="107911" y="4663630"/>
                  </a:lnTo>
                  <a:lnTo>
                    <a:pt x="121805" y="4642713"/>
                  </a:lnTo>
                  <a:lnTo>
                    <a:pt x="126428" y="4618926"/>
                  </a:lnTo>
                  <a:close/>
                </a:path>
                <a:path w="5037455" h="4682490">
                  <a:moveTo>
                    <a:pt x="3194850" y="632180"/>
                  </a:moveTo>
                  <a:lnTo>
                    <a:pt x="3190214" y="608393"/>
                  </a:lnTo>
                  <a:lnTo>
                    <a:pt x="3176333" y="587476"/>
                  </a:lnTo>
                  <a:lnTo>
                    <a:pt x="3155416" y="573595"/>
                  </a:lnTo>
                  <a:lnTo>
                    <a:pt x="3131629" y="568960"/>
                  </a:lnTo>
                  <a:lnTo>
                    <a:pt x="3107842" y="573595"/>
                  </a:lnTo>
                  <a:lnTo>
                    <a:pt x="3086925" y="587476"/>
                  </a:lnTo>
                  <a:lnTo>
                    <a:pt x="3073044" y="608393"/>
                  </a:lnTo>
                  <a:lnTo>
                    <a:pt x="3068409" y="632180"/>
                  </a:lnTo>
                  <a:lnTo>
                    <a:pt x="3073044" y="655967"/>
                  </a:lnTo>
                  <a:lnTo>
                    <a:pt x="3086925" y="676884"/>
                  </a:lnTo>
                  <a:lnTo>
                    <a:pt x="3107842" y="690765"/>
                  </a:lnTo>
                  <a:lnTo>
                    <a:pt x="3131629" y="695401"/>
                  </a:lnTo>
                  <a:lnTo>
                    <a:pt x="3155416" y="690765"/>
                  </a:lnTo>
                  <a:lnTo>
                    <a:pt x="3176333" y="676884"/>
                  </a:lnTo>
                  <a:lnTo>
                    <a:pt x="3190214" y="655967"/>
                  </a:lnTo>
                  <a:lnTo>
                    <a:pt x="3194850" y="632180"/>
                  </a:lnTo>
                  <a:close/>
                </a:path>
                <a:path w="5037455" h="4682490">
                  <a:moveTo>
                    <a:pt x="3194850" y="63220"/>
                  </a:moveTo>
                  <a:lnTo>
                    <a:pt x="3190214" y="39433"/>
                  </a:lnTo>
                  <a:lnTo>
                    <a:pt x="3176333" y="18516"/>
                  </a:lnTo>
                  <a:lnTo>
                    <a:pt x="3155416" y="4635"/>
                  </a:lnTo>
                  <a:lnTo>
                    <a:pt x="3131629" y="0"/>
                  </a:lnTo>
                  <a:lnTo>
                    <a:pt x="3107842" y="4635"/>
                  </a:lnTo>
                  <a:lnTo>
                    <a:pt x="3086925" y="18516"/>
                  </a:lnTo>
                  <a:lnTo>
                    <a:pt x="3073044" y="39433"/>
                  </a:lnTo>
                  <a:lnTo>
                    <a:pt x="3068409" y="63220"/>
                  </a:lnTo>
                  <a:lnTo>
                    <a:pt x="3073044" y="87007"/>
                  </a:lnTo>
                  <a:lnTo>
                    <a:pt x="3086925" y="107924"/>
                  </a:lnTo>
                  <a:lnTo>
                    <a:pt x="3107842" y="121805"/>
                  </a:lnTo>
                  <a:lnTo>
                    <a:pt x="3131629" y="126441"/>
                  </a:lnTo>
                  <a:lnTo>
                    <a:pt x="3155416" y="121805"/>
                  </a:lnTo>
                  <a:lnTo>
                    <a:pt x="3176333" y="107924"/>
                  </a:lnTo>
                  <a:lnTo>
                    <a:pt x="3190214" y="87007"/>
                  </a:lnTo>
                  <a:lnTo>
                    <a:pt x="3194850" y="63220"/>
                  </a:lnTo>
                  <a:close/>
                </a:path>
                <a:path w="5037455" h="4682490">
                  <a:moveTo>
                    <a:pt x="3808958" y="3476980"/>
                  </a:moveTo>
                  <a:lnTo>
                    <a:pt x="3804335" y="3453193"/>
                  </a:lnTo>
                  <a:lnTo>
                    <a:pt x="3790442" y="3432276"/>
                  </a:lnTo>
                  <a:lnTo>
                    <a:pt x="3769537" y="3418395"/>
                  </a:lnTo>
                  <a:lnTo>
                    <a:pt x="3745750" y="3413760"/>
                  </a:lnTo>
                  <a:lnTo>
                    <a:pt x="3721951" y="3418395"/>
                  </a:lnTo>
                  <a:lnTo>
                    <a:pt x="3701046" y="3432276"/>
                  </a:lnTo>
                  <a:lnTo>
                    <a:pt x="3687153" y="3453193"/>
                  </a:lnTo>
                  <a:lnTo>
                    <a:pt x="3682530" y="3476980"/>
                  </a:lnTo>
                  <a:lnTo>
                    <a:pt x="3687153" y="3500767"/>
                  </a:lnTo>
                  <a:lnTo>
                    <a:pt x="3701046" y="3521684"/>
                  </a:lnTo>
                  <a:lnTo>
                    <a:pt x="3721951" y="3535565"/>
                  </a:lnTo>
                  <a:lnTo>
                    <a:pt x="3745750" y="3540201"/>
                  </a:lnTo>
                  <a:lnTo>
                    <a:pt x="3769537" y="3535565"/>
                  </a:lnTo>
                  <a:lnTo>
                    <a:pt x="3790442" y="3521684"/>
                  </a:lnTo>
                  <a:lnTo>
                    <a:pt x="3804335" y="3500767"/>
                  </a:lnTo>
                  <a:lnTo>
                    <a:pt x="3808958" y="3476980"/>
                  </a:lnTo>
                  <a:close/>
                </a:path>
                <a:path w="5037455" h="4682490">
                  <a:moveTo>
                    <a:pt x="3808958" y="2908020"/>
                  </a:moveTo>
                  <a:lnTo>
                    <a:pt x="3804335" y="2884233"/>
                  </a:lnTo>
                  <a:lnTo>
                    <a:pt x="3790442" y="2863316"/>
                  </a:lnTo>
                  <a:lnTo>
                    <a:pt x="3769537" y="2849435"/>
                  </a:lnTo>
                  <a:lnTo>
                    <a:pt x="3745750" y="2844800"/>
                  </a:lnTo>
                  <a:lnTo>
                    <a:pt x="3721951" y="2849435"/>
                  </a:lnTo>
                  <a:lnTo>
                    <a:pt x="3701046" y="2863316"/>
                  </a:lnTo>
                  <a:lnTo>
                    <a:pt x="3687153" y="2884233"/>
                  </a:lnTo>
                  <a:lnTo>
                    <a:pt x="3682530" y="2908020"/>
                  </a:lnTo>
                  <a:lnTo>
                    <a:pt x="3687153" y="2931807"/>
                  </a:lnTo>
                  <a:lnTo>
                    <a:pt x="3701046" y="2952724"/>
                  </a:lnTo>
                  <a:lnTo>
                    <a:pt x="3721951" y="2966605"/>
                  </a:lnTo>
                  <a:lnTo>
                    <a:pt x="3745750" y="2971241"/>
                  </a:lnTo>
                  <a:lnTo>
                    <a:pt x="3769537" y="2966605"/>
                  </a:lnTo>
                  <a:lnTo>
                    <a:pt x="3790442" y="2952724"/>
                  </a:lnTo>
                  <a:lnTo>
                    <a:pt x="3804335" y="2931807"/>
                  </a:lnTo>
                  <a:lnTo>
                    <a:pt x="3808958" y="2908020"/>
                  </a:lnTo>
                  <a:close/>
                </a:path>
                <a:path w="5037455" h="4682490">
                  <a:moveTo>
                    <a:pt x="3808958" y="2339060"/>
                  </a:moveTo>
                  <a:lnTo>
                    <a:pt x="3804335" y="2315273"/>
                  </a:lnTo>
                  <a:lnTo>
                    <a:pt x="3790442" y="2294356"/>
                  </a:lnTo>
                  <a:lnTo>
                    <a:pt x="3769537" y="2280475"/>
                  </a:lnTo>
                  <a:lnTo>
                    <a:pt x="3745750" y="2275840"/>
                  </a:lnTo>
                  <a:lnTo>
                    <a:pt x="3721951" y="2280475"/>
                  </a:lnTo>
                  <a:lnTo>
                    <a:pt x="3701046" y="2294356"/>
                  </a:lnTo>
                  <a:lnTo>
                    <a:pt x="3687153" y="2315273"/>
                  </a:lnTo>
                  <a:lnTo>
                    <a:pt x="3682530" y="2339060"/>
                  </a:lnTo>
                  <a:lnTo>
                    <a:pt x="3687153" y="2362847"/>
                  </a:lnTo>
                  <a:lnTo>
                    <a:pt x="3701046" y="2383764"/>
                  </a:lnTo>
                  <a:lnTo>
                    <a:pt x="3721951" y="2397645"/>
                  </a:lnTo>
                  <a:lnTo>
                    <a:pt x="3745750" y="2402281"/>
                  </a:lnTo>
                  <a:lnTo>
                    <a:pt x="3769537" y="2397645"/>
                  </a:lnTo>
                  <a:lnTo>
                    <a:pt x="3790442" y="2383764"/>
                  </a:lnTo>
                  <a:lnTo>
                    <a:pt x="3804335" y="2362847"/>
                  </a:lnTo>
                  <a:lnTo>
                    <a:pt x="3808958" y="2339060"/>
                  </a:lnTo>
                  <a:close/>
                </a:path>
                <a:path w="5037455" h="4682490">
                  <a:moveTo>
                    <a:pt x="3808958" y="1770100"/>
                  </a:moveTo>
                  <a:lnTo>
                    <a:pt x="3804335" y="1746313"/>
                  </a:lnTo>
                  <a:lnTo>
                    <a:pt x="3790442" y="1725396"/>
                  </a:lnTo>
                  <a:lnTo>
                    <a:pt x="3769537" y="1711515"/>
                  </a:lnTo>
                  <a:lnTo>
                    <a:pt x="3745750" y="1706880"/>
                  </a:lnTo>
                  <a:lnTo>
                    <a:pt x="3721951" y="1711515"/>
                  </a:lnTo>
                  <a:lnTo>
                    <a:pt x="3701046" y="1725396"/>
                  </a:lnTo>
                  <a:lnTo>
                    <a:pt x="3687153" y="1746313"/>
                  </a:lnTo>
                  <a:lnTo>
                    <a:pt x="3682530" y="1770100"/>
                  </a:lnTo>
                  <a:lnTo>
                    <a:pt x="3687153" y="1793887"/>
                  </a:lnTo>
                  <a:lnTo>
                    <a:pt x="3701046" y="1814804"/>
                  </a:lnTo>
                  <a:lnTo>
                    <a:pt x="3721951" y="1828685"/>
                  </a:lnTo>
                  <a:lnTo>
                    <a:pt x="3745750" y="1833321"/>
                  </a:lnTo>
                  <a:lnTo>
                    <a:pt x="3769537" y="1828685"/>
                  </a:lnTo>
                  <a:lnTo>
                    <a:pt x="3790442" y="1814804"/>
                  </a:lnTo>
                  <a:lnTo>
                    <a:pt x="3804335" y="1793887"/>
                  </a:lnTo>
                  <a:lnTo>
                    <a:pt x="3808958" y="1770100"/>
                  </a:lnTo>
                  <a:close/>
                </a:path>
                <a:path w="5037455" h="4682490">
                  <a:moveTo>
                    <a:pt x="3808958" y="1201140"/>
                  </a:moveTo>
                  <a:lnTo>
                    <a:pt x="3804335" y="1177353"/>
                  </a:lnTo>
                  <a:lnTo>
                    <a:pt x="3790442" y="1156436"/>
                  </a:lnTo>
                  <a:lnTo>
                    <a:pt x="3769537" y="1142555"/>
                  </a:lnTo>
                  <a:lnTo>
                    <a:pt x="3745750" y="1137920"/>
                  </a:lnTo>
                  <a:lnTo>
                    <a:pt x="3721951" y="1142555"/>
                  </a:lnTo>
                  <a:lnTo>
                    <a:pt x="3701046" y="1156436"/>
                  </a:lnTo>
                  <a:lnTo>
                    <a:pt x="3687153" y="1177353"/>
                  </a:lnTo>
                  <a:lnTo>
                    <a:pt x="3682530" y="1201140"/>
                  </a:lnTo>
                  <a:lnTo>
                    <a:pt x="3687153" y="1224927"/>
                  </a:lnTo>
                  <a:lnTo>
                    <a:pt x="3701046" y="1245844"/>
                  </a:lnTo>
                  <a:lnTo>
                    <a:pt x="3721951" y="1259725"/>
                  </a:lnTo>
                  <a:lnTo>
                    <a:pt x="3745750" y="1264361"/>
                  </a:lnTo>
                  <a:lnTo>
                    <a:pt x="3769537" y="1259725"/>
                  </a:lnTo>
                  <a:lnTo>
                    <a:pt x="3790442" y="1245844"/>
                  </a:lnTo>
                  <a:lnTo>
                    <a:pt x="3804335" y="1224927"/>
                  </a:lnTo>
                  <a:lnTo>
                    <a:pt x="3808958" y="1201140"/>
                  </a:lnTo>
                  <a:close/>
                </a:path>
                <a:path w="5037455" h="4682490">
                  <a:moveTo>
                    <a:pt x="4423080" y="3476980"/>
                  </a:moveTo>
                  <a:lnTo>
                    <a:pt x="4418444" y="3453193"/>
                  </a:lnTo>
                  <a:lnTo>
                    <a:pt x="4404563" y="3432276"/>
                  </a:lnTo>
                  <a:lnTo>
                    <a:pt x="4383646" y="3418395"/>
                  </a:lnTo>
                  <a:lnTo>
                    <a:pt x="4359859" y="3413760"/>
                  </a:lnTo>
                  <a:lnTo>
                    <a:pt x="4336072" y="3418395"/>
                  </a:lnTo>
                  <a:lnTo>
                    <a:pt x="4315155" y="3432276"/>
                  </a:lnTo>
                  <a:lnTo>
                    <a:pt x="4301274" y="3453193"/>
                  </a:lnTo>
                  <a:lnTo>
                    <a:pt x="4296638" y="3476980"/>
                  </a:lnTo>
                  <a:lnTo>
                    <a:pt x="4301274" y="3500767"/>
                  </a:lnTo>
                  <a:lnTo>
                    <a:pt x="4315155" y="3521684"/>
                  </a:lnTo>
                  <a:lnTo>
                    <a:pt x="4336072" y="3535565"/>
                  </a:lnTo>
                  <a:lnTo>
                    <a:pt x="4359859" y="3540201"/>
                  </a:lnTo>
                  <a:lnTo>
                    <a:pt x="4383646" y="3535565"/>
                  </a:lnTo>
                  <a:lnTo>
                    <a:pt x="4404563" y="3521684"/>
                  </a:lnTo>
                  <a:lnTo>
                    <a:pt x="4418444" y="3500767"/>
                  </a:lnTo>
                  <a:lnTo>
                    <a:pt x="4423080" y="3476980"/>
                  </a:lnTo>
                  <a:close/>
                </a:path>
                <a:path w="5037455" h="4682490">
                  <a:moveTo>
                    <a:pt x="4423080" y="2908020"/>
                  </a:moveTo>
                  <a:lnTo>
                    <a:pt x="4418444" y="2884233"/>
                  </a:lnTo>
                  <a:lnTo>
                    <a:pt x="4404563" y="2863316"/>
                  </a:lnTo>
                  <a:lnTo>
                    <a:pt x="4383646" y="2849435"/>
                  </a:lnTo>
                  <a:lnTo>
                    <a:pt x="4359859" y="2844800"/>
                  </a:lnTo>
                  <a:lnTo>
                    <a:pt x="4336072" y="2849435"/>
                  </a:lnTo>
                  <a:lnTo>
                    <a:pt x="4315155" y="2863316"/>
                  </a:lnTo>
                  <a:lnTo>
                    <a:pt x="4301274" y="2884233"/>
                  </a:lnTo>
                  <a:lnTo>
                    <a:pt x="4296638" y="2908020"/>
                  </a:lnTo>
                  <a:lnTo>
                    <a:pt x="4301274" y="2931807"/>
                  </a:lnTo>
                  <a:lnTo>
                    <a:pt x="4315155" y="2952724"/>
                  </a:lnTo>
                  <a:lnTo>
                    <a:pt x="4336072" y="2966605"/>
                  </a:lnTo>
                  <a:lnTo>
                    <a:pt x="4359859" y="2971241"/>
                  </a:lnTo>
                  <a:lnTo>
                    <a:pt x="4383646" y="2966605"/>
                  </a:lnTo>
                  <a:lnTo>
                    <a:pt x="4404563" y="2952724"/>
                  </a:lnTo>
                  <a:lnTo>
                    <a:pt x="4418444" y="2931807"/>
                  </a:lnTo>
                  <a:lnTo>
                    <a:pt x="4423080" y="2908020"/>
                  </a:lnTo>
                  <a:close/>
                </a:path>
                <a:path w="5037455" h="4682490">
                  <a:moveTo>
                    <a:pt x="4423080" y="2339060"/>
                  </a:moveTo>
                  <a:lnTo>
                    <a:pt x="4418444" y="2315273"/>
                  </a:lnTo>
                  <a:lnTo>
                    <a:pt x="4404563" y="2294356"/>
                  </a:lnTo>
                  <a:lnTo>
                    <a:pt x="4383646" y="2280475"/>
                  </a:lnTo>
                  <a:lnTo>
                    <a:pt x="4359859" y="2275840"/>
                  </a:lnTo>
                  <a:lnTo>
                    <a:pt x="4336072" y="2280475"/>
                  </a:lnTo>
                  <a:lnTo>
                    <a:pt x="4315155" y="2294356"/>
                  </a:lnTo>
                  <a:lnTo>
                    <a:pt x="4301274" y="2315273"/>
                  </a:lnTo>
                  <a:lnTo>
                    <a:pt x="4296638" y="2339060"/>
                  </a:lnTo>
                  <a:lnTo>
                    <a:pt x="4301274" y="2362847"/>
                  </a:lnTo>
                  <a:lnTo>
                    <a:pt x="4315155" y="2383764"/>
                  </a:lnTo>
                  <a:lnTo>
                    <a:pt x="4336072" y="2397645"/>
                  </a:lnTo>
                  <a:lnTo>
                    <a:pt x="4359859" y="2402281"/>
                  </a:lnTo>
                  <a:lnTo>
                    <a:pt x="4383646" y="2397645"/>
                  </a:lnTo>
                  <a:lnTo>
                    <a:pt x="4404563" y="2383764"/>
                  </a:lnTo>
                  <a:lnTo>
                    <a:pt x="4418444" y="2362847"/>
                  </a:lnTo>
                  <a:lnTo>
                    <a:pt x="4423080" y="2339060"/>
                  </a:lnTo>
                  <a:close/>
                </a:path>
                <a:path w="5037455" h="4682490">
                  <a:moveTo>
                    <a:pt x="5037188" y="3476980"/>
                  </a:moveTo>
                  <a:lnTo>
                    <a:pt x="5032565" y="3453193"/>
                  </a:lnTo>
                  <a:lnTo>
                    <a:pt x="5018684" y="3432276"/>
                  </a:lnTo>
                  <a:lnTo>
                    <a:pt x="4997767" y="3418395"/>
                  </a:lnTo>
                  <a:lnTo>
                    <a:pt x="4973980" y="3413760"/>
                  </a:lnTo>
                  <a:lnTo>
                    <a:pt x="4950193" y="3418395"/>
                  </a:lnTo>
                  <a:lnTo>
                    <a:pt x="4929276" y="3432276"/>
                  </a:lnTo>
                  <a:lnTo>
                    <a:pt x="4915382" y="3453193"/>
                  </a:lnTo>
                  <a:lnTo>
                    <a:pt x="4910760" y="3476980"/>
                  </a:lnTo>
                  <a:lnTo>
                    <a:pt x="4915382" y="3500767"/>
                  </a:lnTo>
                  <a:lnTo>
                    <a:pt x="4929276" y="3521684"/>
                  </a:lnTo>
                  <a:lnTo>
                    <a:pt x="4950193" y="3535565"/>
                  </a:lnTo>
                  <a:lnTo>
                    <a:pt x="4973980" y="3540201"/>
                  </a:lnTo>
                  <a:lnTo>
                    <a:pt x="4997767" y="3535565"/>
                  </a:lnTo>
                  <a:lnTo>
                    <a:pt x="5018684" y="3521684"/>
                  </a:lnTo>
                  <a:lnTo>
                    <a:pt x="5032565" y="3500767"/>
                  </a:lnTo>
                  <a:lnTo>
                    <a:pt x="5037188" y="347698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2" name="object 1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Rasterization</a:t>
            </a:r>
            <a:r>
              <a:rPr spc="-130" dirty="0"/>
              <a:t> </a:t>
            </a:r>
            <a:r>
              <a:rPr spc="390" dirty="0"/>
              <a:t>=</a:t>
            </a:r>
            <a:r>
              <a:rPr spc="-130" dirty="0"/>
              <a:t> </a:t>
            </a:r>
            <a:r>
              <a:rPr dirty="0"/>
              <a:t>Sample</a:t>
            </a:r>
            <a:r>
              <a:rPr spc="-130" dirty="0"/>
              <a:t> </a:t>
            </a:r>
            <a:r>
              <a:rPr dirty="0"/>
              <a:t>2D</a:t>
            </a:r>
            <a:r>
              <a:rPr spc="-130" dirty="0"/>
              <a:t> </a:t>
            </a:r>
            <a:r>
              <a:rPr spc="-30" dirty="0"/>
              <a:t>Positions</a:t>
            </a:r>
          </a:p>
        </p:txBody>
      </p:sp>
      <p:sp>
        <p:nvSpPr>
          <p:cNvPr id="143" name="object 1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115671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Photograph</a:t>
            </a:r>
            <a:r>
              <a:rPr spc="-10" dirty="0"/>
              <a:t> </a:t>
            </a:r>
            <a:r>
              <a:rPr spc="390" dirty="0"/>
              <a:t>=</a:t>
            </a:r>
            <a:r>
              <a:rPr spc="-10" dirty="0"/>
              <a:t> </a:t>
            </a:r>
            <a:r>
              <a:rPr dirty="0"/>
              <a:t>Sample</a:t>
            </a:r>
            <a:r>
              <a:rPr spc="-10" dirty="0"/>
              <a:t> </a:t>
            </a:r>
            <a:r>
              <a:rPr dirty="0"/>
              <a:t>Image</a:t>
            </a:r>
            <a:r>
              <a:rPr spc="-10" dirty="0"/>
              <a:t> </a:t>
            </a:r>
            <a:r>
              <a:rPr spc="-90" dirty="0"/>
              <a:t>Sensor</a:t>
            </a:r>
            <a:r>
              <a:rPr spc="-10" dirty="0"/>
              <a:t> </a:t>
            </a:r>
            <a:r>
              <a:rPr spc="-60" dirty="0"/>
              <a:t>Plane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987" y="1905000"/>
            <a:ext cx="11612825" cy="716016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Video</a:t>
            </a:r>
            <a:r>
              <a:rPr spc="-45" dirty="0"/>
              <a:t> </a:t>
            </a:r>
            <a:r>
              <a:rPr spc="390" dirty="0"/>
              <a:t>=</a:t>
            </a:r>
            <a:r>
              <a:rPr spc="-45" dirty="0"/>
              <a:t> </a:t>
            </a:r>
            <a:r>
              <a:rPr dirty="0"/>
              <a:t>Sample</a:t>
            </a:r>
            <a:r>
              <a:rPr spc="-45" dirty="0"/>
              <a:t> </a:t>
            </a:r>
            <a:r>
              <a:rPr spc="-20" dirty="0"/>
              <a:t>Time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488" y="1751683"/>
            <a:ext cx="11559821" cy="65023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603291" y="8243478"/>
            <a:ext cx="36379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Harold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Edgerton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Archive,</a:t>
            </a:r>
            <a:r>
              <a:rPr sz="2000" b="1" spc="30" dirty="0">
                <a:latin typeface="Arial"/>
                <a:cs typeface="Arial"/>
              </a:rPr>
              <a:t> MIT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1400" y="3291840"/>
            <a:ext cx="10922000" cy="292100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80"/>
              </a:spcBef>
            </a:pPr>
            <a:r>
              <a:rPr sz="5600" dirty="0"/>
              <a:t>Sampling </a:t>
            </a:r>
            <a:r>
              <a:rPr sz="5600" spc="-10" dirty="0">
                <a:solidFill>
                  <a:srgbClr val="EE220C"/>
                </a:solidFill>
              </a:rPr>
              <a:t>Artifacts</a:t>
            </a:r>
            <a:endParaRPr sz="5600"/>
          </a:p>
          <a:p>
            <a:pPr marL="12700" marR="5080" algn="ctr">
              <a:lnSpc>
                <a:spcPct val="113100"/>
              </a:lnSpc>
            </a:pPr>
            <a:r>
              <a:rPr sz="5600" spc="-150" dirty="0"/>
              <a:t>(Errors </a:t>
            </a:r>
            <a:r>
              <a:rPr sz="5600" spc="509" dirty="0"/>
              <a:t>/</a:t>
            </a:r>
            <a:r>
              <a:rPr sz="5600" spc="-145" dirty="0"/>
              <a:t> </a:t>
            </a:r>
            <a:r>
              <a:rPr sz="5600" spc="-10" dirty="0"/>
              <a:t>Mistakes</a:t>
            </a:r>
            <a:r>
              <a:rPr sz="5600" spc="-145" dirty="0"/>
              <a:t> </a:t>
            </a:r>
            <a:r>
              <a:rPr sz="5600" spc="509" dirty="0"/>
              <a:t>/</a:t>
            </a:r>
            <a:r>
              <a:rPr sz="5600" spc="-145" dirty="0"/>
              <a:t> </a:t>
            </a:r>
            <a:r>
              <a:rPr sz="5600" spc="-114" dirty="0"/>
              <a:t>Inaccuracies)</a:t>
            </a:r>
            <a:r>
              <a:rPr sz="5600" spc="-145" dirty="0"/>
              <a:t> </a:t>
            </a:r>
            <a:r>
              <a:rPr sz="5600" spc="-25" dirty="0"/>
              <a:t>in </a:t>
            </a:r>
            <a:r>
              <a:rPr sz="5600" spc="90" dirty="0"/>
              <a:t>Computer</a:t>
            </a:r>
            <a:r>
              <a:rPr sz="5600" spc="15" dirty="0"/>
              <a:t> </a:t>
            </a:r>
            <a:r>
              <a:rPr sz="5600" spc="-10" dirty="0"/>
              <a:t>Graphics</a:t>
            </a:r>
            <a:endParaRPr sz="5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Jaggies</a:t>
            </a:r>
            <a:r>
              <a:rPr spc="-160" dirty="0"/>
              <a:t> </a:t>
            </a:r>
            <a:r>
              <a:rPr spc="-145" dirty="0"/>
              <a:t>(Staircase</a:t>
            </a:r>
            <a:r>
              <a:rPr spc="-160" dirty="0"/>
              <a:t> </a:t>
            </a:r>
            <a:r>
              <a:rPr spc="-10" dirty="0"/>
              <a:t>Pattern)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32584" y="1937043"/>
            <a:ext cx="5647690" cy="5647690"/>
            <a:chOff x="632584" y="1937043"/>
            <a:chExt cx="5647690" cy="56476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455" y="2118963"/>
              <a:ext cx="5337877" cy="53108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4171" y="1938630"/>
              <a:ext cx="5644515" cy="5644515"/>
            </a:xfrm>
            <a:custGeom>
              <a:avLst/>
              <a:gdLst/>
              <a:ahLst/>
              <a:cxnLst/>
              <a:rect l="l" t="t" r="r" b="b"/>
              <a:pathLst>
                <a:path w="5644515" h="5644515">
                  <a:moveTo>
                    <a:pt x="0" y="0"/>
                  </a:moveTo>
                  <a:lnTo>
                    <a:pt x="0" y="5644356"/>
                  </a:lnTo>
                  <a:lnTo>
                    <a:pt x="5644356" y="5644356"/>
                  </a:lnTo>
                  <a:lnTo>
                    <a:pt x="5644356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728584" y="1937043"/>
            <a:ext cx="5647690" cy="5647690"/>
            <a:chOff x="6728584" y="1937043"/>
            <a:chExt cx="5647690" cy="56476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72" y="2164163"/>
              <a:ext cx="5644445" cy="541891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730172" y="1938630"/>
              <a:ext cx="5644515" cy="5644515"/>
            </a:xfrm>
            <a:custGeom>
              <a:avLst/>
              <a:gdLst/>
              <a:ahLst/>
              <a:cxnLst/>
              <a:rect l="l" t="t" r="r" b="b"/>
              <a:pathLst>
                <a:path w="5644515" h="5644515">
                  <a:moveTo>
                    <a:pt x="0" y="0"/>
                  </a:moveTo>
                  <a:lnTo>
                    <a:pt x="0" y="5644356"/>
                  </a:lnTo>
                  <a:lnTo>
                    <a:pt x="5644356" y="5644356"/>
                  </a:lnTo>
                  <a:lnTo>
                    <a:pt x="5644356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19200" y="7950200"/>
            <a:ext cx="1055751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0" dirty="0">
                <a:latin typeface="Arial"/>
                <a:cs typeface="Arial"/>
              </a:rPr>
              <a:t>This</a:t>
            </a:r>
            <a:r>
              <a:rPr sz="3400" spc="-10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is</a:t>
            </a:r>
            <a:r>
              <a:rPr sz="3400" spc="-9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also</a:t>
            </a:r>
            <a:r>
              <a:rPr sz="3400" spc="-9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an</a:t>
            </a:r>
            <a:r>
              <a:rPr sz="3400" spc="-9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example</a:t>
            </a:r>
            <a:r>
              <a:rPr sz="3400" spc="-95" dirty="0">
                <a:latin typeface="Arial"/>
                <a:cs typeface="Arial"/>
              </a:rPr>
              <a:t> </a:t>
            </a:r>
            <a:r>
              <a:rPr sz="3400" spc="85" dirty="0">
                <a:latin typeface="Arial"/>
                <a:cs typeface="Arial"/>
              </a:rPr>
              <a:t>of</a:t>
            </a:r>
            <a:r>
              <a:rPr sz="3400" spc="-100" dirty="0">
                <a:latin typeface="Arial"/>
                <a:cs typeface="Arial"/>
              </a:rPr>
              <a:t> </a:t>
            </a:r>
            <a:r>
              <a:rPr sz="3400" spc="110" dirty="0">
                <a:latin typeface="Arial"/>
                <a:cs typeface="Arial"/>
              </a:rPr>
              <a:t>“aliasing”</a:t>
            </a:r>
            <a:r>
              <a:rPr sz="3400" spc="-9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–</a:t>
            </a:r>
            <a:r>
              <a:rPr sz="3400" spc="-9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a</a:t>
            </a:r>
            <a:r>
              <a:rPr sz="3400" spc="-9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sampling</a:t>
            </a:r>
            <a:r>
              <a:rPr sz="3400" spc="-9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error</a:t>
            </a:r>
            <a:endParaRPr sz="34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70491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Moiré</a:t>
            </a:r>
            <a:r>
              <a:rPr spc="-75" dirty="0"/>
              <a:t> </a:t>
            </a:r>
            <a:r>
              <a:rPr spc="-20" dirty="0"/>
              <a:t>Patterns</a:t>
            </a:r>
            <a:r>
              <a:rPr spc="-70" dirty="0"/>
              <a:t> </a:t>
            </a:r>
            <a:r>
              <a:rPr dirty="0"/>
              <a:t>in</a:t>
            </a:r>
            <a:r>
              <a:rPr spc="-70" dirty="0"/>
              <a:t> </a:t>
            </a:r>
            <a:r>
              <a:rPr spc="-10" dirty="0"/>
              <a:t>Imaging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2404" y="1710941"/>
            <a:ext cx="4603268" cy="61376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5240" y="1710941"/>
            <a:ext cx="4597154" cy="61376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306878" y="6708636"/>
            <a:ext cx="372745" cy="1135380"/>
          </a:xfrm>
          <a:prstGeom prst="rect">
            <a:avLst/>
          </a:prstGeom>
        </p:spPr>
        <p:txBody>
          <a:bodyPr vert="vert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53585F"/>
                </a:solidFill>
                <a:latin typeface="Tahoma"/>
                <a:cs typeface="Tahoma"/>
              </a:rPr>
              <a:t>lystit.com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6743700" y="8140700"/>
            <a:ext cx="43859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Skip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120" dirty="0">
                <a:latin typeface="Arial"/>
                <a:cs typeface="Arial"/>
              </a:rPr>
              <a:t>odd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rows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columns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Wagon</a:t>
            </a:r>
            <a:r>
              <a:rPr spc="-35" dirty="0"/>
              <a:t> </a:t>
            </a:r>
            <a:r>
              <a:rPr dirty="0"/>
              <a:t>Wheel</a:t>
            </a:r>
            <a:r>
              <a:rPr spc="-35" dirty="0"/>
              <a:t> </a:t>
            </a:r>
            <a:r>
              <a:rPr dirty="0"/>
              <a:t>Illusion</a:t>
            </a:r>
            <a:r>
              <a:rPr spc="-30" dirty="0"/>
              <a:t> </a:t>
            </a:r>
            <a:r>
              <a:rPr spc="-150" dirty="0"/>
              <a:t>(False</a:t>
            </a:r>
            <a:r>
              <a:rPr spc="-35" dirty="0"/>
              <a:t> </a:t>
            </a:r>
            <a:r>
              <a:rPr spc="55" dirty="0"/>
              <a:t>Motion)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500" y="1866900"/>
            <a:ext cx="11569700" cy="6502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300" y="558800"/>
            <a:ext cx="1251521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80" dirty="0"/>
              <a:t>Sampling</a:t>
            </a:r>
            <a:r>
              <a:rPr sz="5200" spc="10" dirty="0"/>
              <a:t> </a:t>
            </a:r>
            <a:r>
              <a:rPr sz="5200" spc="145" dirty="0"/>
              <a:t>Artifacts</a:t>
            </a:r>
            <a:r>
              <a:rPr sz="5200" spc="10" dirty="0"/>
              <a:t> </a:t>
            </a:r>
            <a:r>
              <a:rPr sz="5200" spc="80" dirty="0"/>
              <a:t>in</a:t>
            </a:r>
            <a:r>
              <a:rPr sz="5200" spc="10" dirty="0"/>
              <a:t> </a:t>
            </a:r>
            <a:r>
              <a:rPr sz="5200" spc="140" dirty="0"/>
              <a:t>Computer</a:t>
            </a:r>
            <a:r>
              <a:rPr sz="5200" spc="10" dirty="0"/>
              <a:t> </a:t>
            </a:r>
            <a:r>
              <a:rPr sz="5200" spc="90" dirty="0"/>
              <a:t>Graphics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660400" y="1844548"/>
            <a:ext cx="9732010" cy="643382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3400" dirty="0">
                <a:latin typeface="Arial"/>
                <a:cs typeface="Arial"/>
              </a:rPr>
              <a:t>Artifacts</a:t>
            </a:r>
            <a:r>
              <a:rPr sz="3400" spc="25" dirty="0">
                <a:latin typeface="Arial"/>
                <a:cs typeface="Arial"/>
              </a:rPr>
              <a:t> </a:t>
            </a:r>
            <a:r>
              <a:rPr sz="3400" spc="55" dirty="0">
                <a:latin typeface="Arial"/>
                <a:cs typeface="Arial"/>
              </a:rPr>
              <a:t>due</a:t>
            </a:r>
            <a:r>
              <a:rPr sz="3400" spc="30" dirty="0">
                <a:latin typeface="Arial"/>
                <a:cs typeface="Arial"/>
              </a:rPr>
              <a:t> </a:t>
            </a:r>
            <a:r>
              <a:rPr sz="3400" spc="140" dirty="0">
                <a:latin typeface="Arial"/>
                <a:cs typeface="Arial"/>
              </a:rPr>
              <a:t>to</a:t>
            </a:r>
            <a:r>
              <a:rPr sz="3400" spc="3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sampling</a:t>
            </a:r>
            <a:r>
              <a:rPr sz="3400" spc="3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-</a:t>
            </a:r>
            <a:r>
              <a:rPr sz="3400" spc="25" dirty="0">
                <a:latin typeface="Arial"/>
                <a:cs typeface="Arial"/>
              </a:rPr>
              <a:t> </a:t>
            </a:r>
            <a:r>
              <a:rPr sz="3400" spc="114" dirty="0">
                <a:latin typeface="Arial"/>
                <a:cs typeface="Arial"/>
              </a:rPr>
              <a:t>“Aliasing”</a:t>
            </a:r>
            <a:endParaRPr sz="3400">
              <a:latin typeface="Arial"/>
              <a:cs typeface="Arial"/>
            </a:endParaRPr>
          </a:p>
          <a:p>
            <a:pPr marL="825500" indent="-431800">
              <a:lnSpc>
                <a:spcPct val="100000"/>
              </a:lnSpc>
              <a:spcBef>
                <a:spcPts val="1820"/>
              </a:spcBef>
              <a:buSzPct val="125000"/>
              <a:buChar char="•"/>
              <a:tabLst>
                <a:tab pos="825500" algn="l"/>
              </a:tabLst>
            </a:pPr>
            <a:r>
              <a:rPr sz="3400" dirty="0">
                <a:latin typeface="Arial"/>
                <a:cs typeface="Arial"/>
              </a:rPr>
              <a:t>Jaggies</a:t>
            </a:r>
            <a:r>
              <a:rPr sz="3400" spc="-3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–</a:t>
            </a:r>
            <a:r>
              <a:rPr sz="3400" spc="-3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sampling</a:t>
            </a:r>
            <a:r>
              <a:rPr sz="3400" spc="-3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in</a:t>
            </a:r>
            <a:r>
              <a:rPr sz="3400" spc="-3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space</a:t>
            </a:r>
            <a:endParaRPr sz="3400">
              <a:latin typeface="Arial"/>
              <a:cs typeface="Arial"/>
            </a:endParaRPr>
          </a:p>
          <a:p>
            <a:pPr marL="825500" indent="-431800">
              <a:lnSpc>
                <a:spcPct val="100000"/>
              </a:lnSpc>
              <a:spcBef>
                <a:spcPts val="1920"/>
              </a:spcBef>
              <a:buSzPct val="125000"/>
              <a:buChar char="•"/>
              <a:tabLst>
                <a:tab pos="825500" algn="l"/>
              </a:tabLst>
            </a:pPr>
            <a:r>
              <a:rPr sz="3400" dirty="0">
                <a:latin typeface="Arial"/>
                <a:cs typeface="Arial"/>
              </a:rPr>
              <a:t>Moire</a:t>
            </a:r>
            <a:r>
              <a:rPr sz="3400" spc="8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–</a:t>
            </a:r>
            <a:r>
              <a:rPr sz="3400" spc="8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undersampling</a:t>
            </a:r>
            <a:r>
              <a:rPr sz="3400" spc="9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images</a:t>
            </a:r>
            <a:endParaRPr sz="3400">
              <a:latin typeface="Arial"/>
              <a:cs typeface="Arial"/>
            </a:endParaRPr>
          </a:p>
          <a:p>
            <a:pPr marL="825500" indent="-431800">
              <a:lnSpc>
                <a:spcPct val="100000"/>
              </a:lnSpc>
              <a:spcBef>
                <a:spcPts val="1820"/>
              </a:spcBef>
              <a:buSzPct val="125000"/>
              <a:buChar char="•"/>
              <a:tabLst>
                <a:tab pos="825500" algn="l"/>
              </a:tabLst>
            </a:pPr>
            <a:r>
              <a:rPr sz="3400" dirty="0">
                <a:latin typeface="Arial"/>
                <a:cs typeface="Arial"/>
              </a:rPr>
              <a:t>Wagon</a:t>
            </a:r>
            <a:r>
              <a:rPr sz="3400" spc="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wheel</a:t>
            </a:r>
            <a:r>
              <a:rPr sz="3400" spc="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effect</a:t>
            </a:r>
            <a:r>
              <a:rPr sz="3400" spc="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–</a:t>
            </a:r>
            <a:r>
              <a:rPr sz="3400" spc="3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sampling</a:t>
            </a:r>
            <a:r>
              <a:rPr sz="3400" spc="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in</a:t>
            </a:r>
            <a:r>
              <a:rPr sz="3400" spc="25" dirty="0">
                <a:latin typeface="Arial"/>
                <a:cs typeface="Arial"/>
              </a:rPr>
              <a:t> </a:t>
            </a:r>
            <a:r>
              <a:rPr sz="3400" spc="40" dirty="0">
                <a:latin typeface="Arial"/>
                <a:cs typeface="Arial"/>
              </a:rPr>
              <a:t>time</a:t>
            </a:r>
            <a:endParaRPr sz="3400">
              <a:latin typeface="Arial"/>
              <a:cs typeface="Arial"/>
            </a:endParaRPr>
          </a:p>
          <a:p>
            <a:pPr marL="825500" indent="-431800">
              <a:lnSpc>
                <a:spcPct val="100000"/>
              </a:lnSpc>
              <a:spcBef>
                <a:spcPts val="1820"/>
              </a:spcBef>
              <a:buSzPct val="125000"/>
              <a:buChar char="•"/>
              <a:tabLst>
                <a:tab pos="825500" algn="l"/>
              </a:tabLst>
            </a:pPr>
            <a:r>
              <a:rPr sz="3400" dirty="0">
                <a:latin typeface="Arial"/>
                <a:cs typeface="Arial"/>
              </a:rPr>
              <a:t>[Many</a:t>
            </a:r>
            <a:r>
              <a:rPr sz="3400" spc="-3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more]</a:t>
            </a:r>
            <a:r>
              <a:rPr sz="3400" spc="-35" dirty="0">
                <a:latin typeface="Arial"/>
                <a:cs typeface="Arial"/>
              </a:rPr>
              <a:t> </a:t>
            </a:r>
            <a:r>
              <a:rPr sz="3400" spc="-50" dirty="0">
                <a:latin typeface="Arial"/>
                <a:cs typeface="Arial"/>
              </a:rPr>
              <a:t>…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6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400" dirty="0">
                <a:latin typeface="Arial"/>
                <a:cs typeface="Arial"/>
              </a:rPr>
              <a:t>Behind</a:t>
            </a:r>
            <a:r>
              <a:rPr sz="3400" spc="8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the</a:t>
            </a:r>
            <a:r>
              <a:rPr sz="3400" spc="8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Aliasing</a:t>
            </a:r>
            <a:r>
              <a:rPr sz="3400" spc="8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Artifacts</a:t>
            </a:r>
            <a:endParaRPr sz="3400">
              <a:latin typeface="Arial"/>
              <a:cs typeface="Arial"/>
            </a:endParaRPr>
          </a:p>
          <a:p>
            <a:pPr marL="825500" marR="5080" indent="-431800">
              <a:lnSpc>
                <a:spcPct val="102899"/>
              </a:lnSpc>
              <a:spcBef>
                <a:spcPts val="1700"/>
              </a:spcBef>
              <a:buSzPct val="125000"/>
              <a:buChar char="•"/>
              <a:tabLst>
                <a:tab pos="825500" algn="l"/>
              </a:tabLst>
            </a:pPr>
            <a:r>
              <a:rPr sz="3400" spc="-55" dirty="0">
                <a:latin typeface="Arial"/>
                <a:cs typeface="Arial"/>
              </a:rPr>
              <a:t>Signals</a:t>
            </a:r>
            <a:r>
              <a:rPr sz="3400" spc="-8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are</a:t>
            </a:r>
            <a:r>
              <a:rPr sz="3400" spc="-85" dirty="0"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0076BA"/>
                </a:solidFill>
                <a:latin typeface="Arial"/>
                <a:cs typeface="Arial"/>
              </a:rPr>
              <a:t>changing</a:t>
            </a:r>
            <a:r>
              <a:rPr sz="3400" spc="-85" dirty="0">
                <a:solidFill>
                  <a:srgbClr val="0076BA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0076BA"/>
                </a:solidFill>
                <a:latin typeface="Arial"/>
                <a:cs typeface="Arial"/>
              </a:rPr>
              <a:t>too</a:t>
            </a:r>
            <a:r>
              <a:rPr sz="3400" spc="-85" dirty="0">
                <a:solidFill>
                  <a:srgbClr val="0076BA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0076BA"/>
                </a:solidFill>
                <a:latin typeface="Arial"/>
                <a:cs typeface="Arial"/>
              </a:rPr>
              <a:t>fast</a:t>
            </a:r>
            <a:r>
              <a:rPr sz="3400" spc="-85" dirty="0">
                <a:solidFill>
                  <a:srgbClr val="0076BA"/>
                </a:solidFill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(high</a:t>
            </a:r>
            <a:r>
              <a:rPr sz="3400" spc="-8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frequency), </a:t>
            </a:r>
            <a:r>
              <a:rPr sz="3400" spc="110" dirty="0">
                <a:latin typeface="Arial"/>
                <a:cs typeface="Arial"/>
              </a:rPr>
              <a:t>but</a:t>
            </a:r>
            <a:r>
              <a:rPr sz="3400" dirty="0"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EE220C"/>
                </a:solidFill>
                <a:latin typeface="Arial"/>
                <a:cs typeface="Arial"/>
              </a:rPr>
              <a:t>sampled </a:t>
            </a:r>
            <a:r>
              <a:rPr sz="3400" spc="140" dirty="0">
                <a:solidFill>
                  <a:srgbClr val="EE220C"/>
                </a:solidFill>
                <a:latin typeface="Arial"/>
                <a:cs typeface="Arial"/>
              </a:rPr>
              <a:t>too</a:t>
            </a:r>
            <a:r>
              <a:rPr sz="3400" spc="5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3400" spc="-10" dirty="0">
                <a:solidFill>
                  <a:srgbClr val="EE220C"/>
                </a:solidFill>
                <a:latin typeface="Arial"/>
                <a:cs typeface="Arial"/>
              </a:rPr>
              <a:t>slowly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9600" y="3291840"/>
            <a:ext cx="9241155" cy="292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79600">
              <a:lnSpc>
                <a:spcPct val="113100"/>
              </a:lnSpc>
              <a:spcBef>
                <a:spcPts val="100"/>
              </a:spcBef>
            </a:pPr>
            <a:r>
              <a:rPr sz="5600" dirty="0"/>
              <a:t>Antialiasing </a:t>
            </a:r>
            <a:r>
              <a:rPr sz="5600" spc="-10" dirty="0"/>
              <a:t>Idea: </a:t>
            </a:r>
            <a:r>
              <a:rPr sz="5600" dirty="0"/>
              <a:t>Blurring</a:t>
            </a:r>
            <a:r>
              <a:rPr sz="5600" spc="120" dirty="0"/>
              <a:t> </a:t>
            </a:r>
            <a:r>
              <a:rPr sz="5600" spc="-225" dirty="0"/>
              <a:t>(Pre-</a:t>
            </a:r>
            <a:r>
              <a:rPr sz="5600" dirty="0"/>
              <a:t>Filtering)</a:t>
            </a:r>
            <a:r>
              <a:rPr sz="5600" spc="120" dirty="0"/>
              <a:t> </a:t>
            </a:r>
            <a:r>
              <a:rPr sz="5600" spc="-10" dirty="0"/>
              <a:t>Before</a:t>
            </a:r>
            <a:endParaRPr sz="5600"/>
          </a:p>
          <a:p>
            <a:pPr marL="3136900">
              <a:lnSpc>
                <a:spcPct val="100000"/>
              </a:lnSpc>
              <a:spcBef>
                <a:spcPts val="880"/>
              </a:spcBef>
            </a:pPr>
            <a:r>
              <a:rPr sz="5600" spc="-10" dirty="0"/>
              <a:t>Sampling</a:t>
            </a:r>
            <a:endParaRPr sz="5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104216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Rasterization: </a:t>
            </a:r>
            <a:r>
              <a:rPr dirty="0"/>
              <a:t>Point</a:t>
            </a:r>
            <a:r>
              <a:rPr spc="-45" dirty="0"/>
              <a:t> </a:t>
            </a:r>
            <a:r>
              <a:rPr dirty="0"/>
              <a:t>Sampling</a:t>
            </a:r>
            <a:r>
              <a:rPr spc="-45" dirty="0"/>
              <a:t> </a:t>
            </a:r>
            <a:r>
              <a:rPr dirty="0"/>
              <a:t>in</a:t>
            </a:r>
            <a:r>
              <a:rPr spc="-45" dirty="0"/>
              <a:t> </a:t>
            </a:r>
            <a:r>
              <a:rPr spc="-60" dirty="0"/>
              <a:t>Space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60783" y="2468959"/>
            <a:ext cx="3227705" cy="2734945"/>
            <a:chOff x="8960783" y="2468959"/>
            <a:chExt cx="3227705" cy="27349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55319" y="2571485"/>
              <a:ext cx="87843" cy="878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0798" y="2571485"/>
              <a:ext cx="87843" cy="878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55319" y="2876817"/>
              <a:ext cx="87843" cy="878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0798" y="2876817"/>
              <a:ext cx="87843" cy="8784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55319" y="3175675"/>
              <a:ext cx="87843" cy="8784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0798" y="3175675"/>
              <a:ext cx="87843" cy="878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55319" y="3481009"/>
              <a:ext cx="87843" cy="8784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0798" y="3481009"/>
              <a:ext cx="87843" cy="8784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55319" y="3792195"/>
              <a:ext cx="87843" cy="878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0798" y="3792195"/>
              <a:ext cx="87843" cy="8784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0798" y="4097527"/>
              <a:ext cx="87843" cy="878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55319" y="4097527"/>
              <a:ext cx="87843" cy="8784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55319" y="4402242"/>
              <a:ext cx="87843" cy="878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63336" y="4384780"/>
              <a:ext cx="122768" cy="12276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55319" y="4707575"/>
              <a:ext cx="87843" cy="8784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0798" y="4707575"/>
              <a:ext cx="87843" cy="8784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07956" y="2574850"/>
              <a:ext cx="87843" cy="8784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435" y="2574850"/>
              <a:ext cx="87843" cy="8784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07956" y="2880183"/>
              <a:ext cx="87843" cy="8784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435" y="2880183"/>
              <a:ext cx="87843" cy="8784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07956" y="3179041"/>
              <a:ext cx="87843" cy="8784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435" y="3179041"/>
              <a:ext cx="87843" cy="8784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7956" y="3484374"/>
              <a:ext cx="87843" cy="8784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435" y="3484374"/>
              <a:ext cx="87843" cy="8784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7956" y="3795561"/>
              <a:ext cx="87843" cy="8784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15972" y="3778098"/>
              <a:ext cx="122768" cy="12276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90493" y="4083430"/>
              <a:ext cx="122768" cy="12276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15972" y="4083430"/>
              <a:ext cx="122768" cy="12276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90493" y="4388145"/>
              <a:ext cx="122768" cy="12276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15972" y="4388145"/>
              <a:ext cx="122768" cy="12276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7956" y="4710940"/>
              <a:ext cx="87843" cy="8784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33435" y="4710940"/>
              <a:ext cx="87843" cy="87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2078" y="2574850"/>
              <a:ext cx="87843" cy="8784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56599" y="2574850"/>
              <a:ext cx="87843" cy="8784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56599" y="2880183"/>
              <a:ext cx="87843" cy="8784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2078" y="2880183"/>
              <a:ext cx="87843" cy="8784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56599" y="3179041"/>
              <a:ext cx="87843" cy="8784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64616" y="3161578"/>
              <a:ext cx="122768" cy="12276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39137" y="3466912"/>
              <a:ext cx="122768" cy="12276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64616" y="3466912"/>
              <a:ext cx="122768" cy="12276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39137" y="3778098"/>
              <a:ext cx="122768" cy="12276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64616" y="3778098"/>
              <a:ext cx="122768" cy="12276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39137" y="4083430"/>
              <a:ext cx="122768" cy="12276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64616" y="4083430"/>
              <a:ext cx="122768" cy="12276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39137" y="4388145"/>
              <a:ext cx="122768" cy="12276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64616" y="4388145"/>
              <a:ext cx="122768" cy="12276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56599" y="4710940"/>
              <a:ext cx="87843" cy="8784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82078" y="4710940"/>
              <a:ext cx="87843" cy="8784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31621" y="2578392"/>
              <a:ext cx="87843" cy="8784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57100" y="2578392"/>
              <a:ext cx="87843" cy="8784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31621" y="2883724"/>
              <a:ext cx="87843" cy="8784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57100" y="2883724"/>
              <a:ext cx="87843" cy="8784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31621" y="3182583"/>
              <a:ext cx="87843" cy="8784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57100" y="3182583"/>
              <a:ext cx="87843" cy="8784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31621" y="3487915"/>
              <a:ext cx="87843" cy="8784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57100" y="3487915"/>
              <a:ext cx="87843" cy="8784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14158" y="3781639"/>
              <a:ext cx="122768" cy="12276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57100" y="3799102"/>
              <a:ext cx="87843" cy="8784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14158" y="4086971"/>
              <a:ext cx="122768" cy="12276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57100" y="4104434"/>
              <a:ext cx="87843" cy="8784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14158" y="4391686"/>
              <a:ext cx="122768" cy="12276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57100" y="4409149"/>
              <a:ext cx="87843" cy="8784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31621" y="4714481"/>
              <a:ext cx="87843" cy="8784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39638" y="4697018"/>
              <a:ext cx="122768" cy="12276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80264" y="2578392"/>
              <a:ext cx="87843" cy="8784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05744" y="2578392"/>
              <a:ext cx="87843" cy="8784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0264" y="2883724"/>
              <a:ext cx="87843" cy="8784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5744" y="2883724"/>
              <a:ext cx="87843" cy="8784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05744" y="3182583"/>
              <a:ext cx="87843" cy="8784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80264" y="3182583"/>
              <a:ext cx="87843" cy="8784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80264" y="3487915"/>
              <a:ext cx="87843" cy="8784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05744" y="3487915"/>
              <a:ext cx="87843" cy="8784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5744" y="3799102"/>
              <a:ext cx="87843" cy="8784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0264" y="3799102"/>
              <a:ext cx="87843" cy="87843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0264" y="4104434"/>
              <a:ext cx="87843" cy="8784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5744" y="4104434"/>
              <a:ext cx="87843" cy="8784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0264" y="4409149"/>
              <a:ext cx="87843" cy="8784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5744" y="4409149"/>
              <a:ext cx="87843" cy="8784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0264" y="4714481"/>
              <a:ext cx="87843" cy="8784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5744" y="4714481"/>
              <a:ext cx="87843" cy="8784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55319" y="5009885"/>
              <a:ext cx="87843" cy="8784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7956" y="5013251"/>
              <a:ext cx="87843" cy="8784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0797" y="5009885"/>
              <a:ext cx="87843" cy="87843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435" y="5013251"/>
              <a:ext cx="87843" cy="8784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56599" y="5013251"/>
              <a:ext cx="87843" cy="8784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2078" y="5013251"/>
              <a:ext cx="87843" cy="87843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31621" y="5016792"/>
              <a:ext cx="87843" cy="8784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57100" y="5016792"/>
              <a:ext cx="87843" cy="8784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80264" y="5016792"/>
              <a:ext cx="87843" cy="87843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05742" y="5016792"/>
              <a:ext cx="87843" cy="87843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8973483" y="2481659"/>
              <a:ext cx="3202305" cy="2709545"/>
            </a:xfrm>
            <a:custGeom>
              <a:avLst/>
              <a:gdLst/>
              <a:ahLst/>
              <a:cxnLst/>
              <a:rect l="l" t="t" r="r" b="b"/>
              <a:pathLst>
                <a:path w="3202304" h="2709545">
                  <a:moveTo>
                    <a:pt x="0" y="0"/>
                  </a:moveTo>
                  <a:lnTo>
                    <a:pt x="3201939" y="0"/>
                  </a:lnTo>
                  <a:lnTo>
                    <a:pt x="3201939" y="2709332"/>
                  </a:lnTo>
                  <a:lnTo>
                    <a:pt x="0" y="27093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816676" y="2468959"/>
            <a:ext cx="3227705" cy="2734945"/>
            <a:chOff x="816676" y="2468959"/>
            <a:chExt cx="3227705" cy="2734945"/>
          </a:xfrm>
        </p:grpSpPr>
        <p:sp>
          <p:nvSpPr>
            <p:cNvPr id="96" name="object 96"/>
            <p:cNvSpPr/>
            <p:nvPr/>
          </p:nvSpPr>
          <p:spPr>
            <a:xfrm>
              <a:off x="1223613" y="2882159"/>
              <a:ext cx="2118995" cy="1908810"/>
            </a:xfrm>
            <a:custGeom>
              <a:avLst/>
              <a:gdLst/>
              <a:ahLst/>
              <a:cxnLst/>
              <a:rect l="l" t="t" r="r" b="b"/>
              <a:pathLst>
                <a:path w="2118995" h="1908810">
                  <a:moveTo>
                    <a:pt x="1485840" y="0"/>
                  </a:moveTo>
                  <a:lnTo>
                    <a:pt x="0" y="1553051"/>
                  </a:lnTo>
                  <a:lnTo>
                    <a:pt x="2118776" y="1908333"/>
                  </a:lnTo>
                  <a:lnTo>
                    <a:pt x="148584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29376" y="2481659"/>
              <a:ext cx="3202305" cy="2709545"/>
            </a:xfrm>
            <a:custGeom>
              <a:avLst/>
              <a:gdLst/>
              <a:ahLst/>
              <a:cxnLst/>
              <a:rect l="l" t="t" r="r" b="b"/>
              <a:pathLst>
                <a:path w="3202304" h="2709545">
                  <a:moveTo>
                    <a:pt x="0" y="0"/>
                  </a:moveTo>
                  <a:lnTo>
                    <a:pt x="3201939" y="0"/>
                  </a:lnTo>
                  <a:lnTo>
                    <a:pt x="3201939" y="2709332"/>
                  </a:lnTo>
                  <a:lnTo>
                    <a:pt x="0" y="27093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" name="object 98"/>
          <p:cNvGrpSpPr/>
          <p:nvPr/>
        </p:nvGrpSpPr>
        <p:grpSpPr>
          <a:xfrm>
            <a:off x="4482522" y="3663527"/>
            <a:ext cx="4039870" cy="259079"/>
            <a:chOff x="4482522" y="3663527"/>
            <a:chExt cx="4039870" cy="259079"/>
          </a:xfrm>
        </p:grpSpPr>
        <p:sp>
          <p:nvSpPr>
            <p:cNvPr id="99" name="object 99"/>
            <p:cNvSpPr/>
            <p:nvPr/>
          </p:nvSpPr>
          <p:spPr>
            <a:xfrm>
              <a:off x="4482522" y="3793067"/>
              <a:ext cx="3812540" cy="0"/>
            </a:xfrm>
            <a:custGeom>
              <a:avLst/>
              <a:gdLst/>
              <a:ahLst/>
              <a:cxnLst/>
              <a:rect l="l" t="t" r="r" b="b"/>
              <a:pathLst>
                <a:path w="3812540">
                  <a:moveTo>
                    <a:pt x="0" y="0"/>
                  </a:moveTo>
                  <a:lnTo>
                    <a:pt x="3780676" y="0"/>
                  </a:lnTo>
                  <a:lnTo>
                    <a:pt x="381242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263197" y="3663527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79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5765800" y="4114800"/>
            <a:ext cx="14655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0" dirty="0">
                <a:latin typeface="Arial"/>
                <a:cs typeface="Arial"/>
              </a:rPr>
              <a:t>Sample</a:t>
            </a:r>
            <a:endParaRPr sz="3400">
              <a:latin typeface="Arial"/>
              <a:cs typeface="Arial"/>
            </a:endParaRPr>
          </a:p>
        </p:txBody>
      </p:sp>
      <p:sp>
        <p:nvSpPr>
          <p:cNvPr id="103" name="object 10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102" name="object 102"/>
          <p:cNvSpPr txBox="1"/>
          <p:nvPr/>
        </p:nvSpPr>
        <p:spPr>
          <a:xfrm>
            <a:off x="2540000" y="7160259"/>
            <a:ext cx="7934959" cy="119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98500">
              <a:lnSpc>
                <a:spcPct val="112700"/>
              </a:lnSpc>
              <a:spcBef>
                <a:spcPts val="100"/>
              </a:spcBef>
            </a:pPr>
            <a:r>
              <a:rPr sz="3400" spc="105" dirty="0">
                <a:latin typeface="Arial"/>
                <a:cs typeface="Arial"/>
              </a:rPr>
              <a:t>Note</a:t>
            </a:r>
            <a:r>
              <a:rPr sz="3400" spc="-1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jaggies</a:t>
            </a:r>
            <a:r>
              <a:rPr sz="3400" spc="-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in</a:t>
            </a:r>
            <a:r>
              <a:rPr sz="3400" spc="-10" dirty="0">
                <a:latin typeface="Arial"/>
                <a:cs typeface="Arial"/>
              </a:rPr>
              <a:t> rasterized</a:t>
            </a:r>
            <a:r>
              <a:rPr sz="3400" spc="-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triangle </a:t>
            </a:r>
            <a:r>
              <a:rPr sz="3400" dirty="0">
                <a:latin typeface="Arial"/>
                <a:cs typeface="Arial"/>
              </a:rPr>
              <a:t>where</a:t>
            </a:r>
            <a:r>
              <a:rPr sz="3400" spc="-8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pixel</a:t>
            </a:r>
            <a:r>
              <a:rPr sz="3400" spc="-75" dirty="0">
                <a:latin typeface="Arial"/>
                <a:cs typeface="Arial"/>
              </a:rPr>
              <a:t> </a:t>
            </a:r>
            <a:r>
              <a:rPr sz="3400" spc="-35" dirty="0">
                <a:latin typeface="Arial"/>
                <a:cs typeface="Arial"/>
              </a:rPr>
              <a:t>values</a:t>
            </a:r>
            <a:r>
              <a:rPr sz="3400" spc="-7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are</a:t>
            </a:r>
            <a:r>
              <a:rPr sz="3400" spc="-75" dirty="0">
                <a:latin typeface="Arial"/>
                <a:cs typeface="Arial"/>
              </a:rPr>
              <a:t> </a:t>
            </a:r>
            <a:r>
              <a:rPr sz="3400" b="1" dirty="0">
                <a:latin typeface="Trebuchet MS"/>
                <a:cs typeface="Trebuchet MS"/>
              </a:rPr>
              <a:t>pure</a:t>
            </a:r>
            <a:r>
              <a:rPr sz="3400" b="1" spc="-100" dirty="0">
                <a:latin typeface="Trebuchet MS"/>
                <a:cs typeface="Trebuchet MS"/>
              </a:rPr>
              <a:t> </a:t>
            </a:r>
            <a:r>
              <a:rPr sz="3400" b="1" dirty="0">
                <a:latin typeface="Trebuchet MS"/>
                <a:cs typeface="Trebuchet MS"/>
              </a:rPr>
              <a:t>red</a:t>
            </a:r>
            <a:r>
              <a:rPr sz="3400" b="1" spc="-100" dirty="0">
                <a:latin typeface="Trebuchet MS"/>
                <a:cs typeface="Trebuchet MS"/>
              </a:rPr>
              <a:t> </a:t>
            </a:r>
            <a:r>
              <a:rPr sz="3400" b="1" dirty="0">
                <a:latin typeface="Trebuchet MS"/>
                <a:cs typeface="Trebuchet MS"/>
              </a:rPr>
              <a:t>or</a:t>
            </a:r>
            <a:r>
              <a:rPr sz="3400" b="1" spc="-100" dirty="0">
                <a:latin typeface="Trebuchet MS"/>
                <a:cs typeface="Trebuchet MS"/>
              </a:rPr>
              <a:t> </a:t>
            </a:r>
            <a:r>
              <a:rPr sz="3400" b="1" spc="-10" dirty="0">
                <a:latin typeface="Trebuchet MS"/>
                <a:cs typeface="Trebuchet MS"/>
              </a:rPr>
              <a:t>white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4700" y="685800"/>
            <a:ext cx="63881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150" dirty="0"/>
              <a:t>Last</a:t>
            </a:r>
            <a:r>
              <a:rPr sz="8000" dirty="0"/>
              <a:t> </a:t>
            </a:r>
            <a:r>
              <a:rPr sz="8000" spc="120" dirty="0"/>
              <a:t>Lectures</a:t>
            </a:r>
            <a:endParaRPr sz="8000"/>
          </a:p>
        </p:txBody>
      </p:sp>
      <p:sp>
        <p:nvSpPr>
          <p:cNvPr id="3" name="object 3"/>
          <p:cNvSpPr txBox="1"/>
          <p:nvPr/>
        </p:nvSpPr>
        <p:spPr>
          <a:xfrm>
            <a:off x="952500" y="3061450"/>
            <a:ext cx="5420360" cy="227647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495300" indent="-444500">
              <a:lnSpc>
                <a:spcPct val="100000"/>
              </a:lnSpc>
              <a:spcBef>
                <a:spcPts val="495"/>
              </a:spcBef>
              <a:buSzPct val="145312"/>
              <a:buChar char="•"/>
              <a:tabLst>
                <a:tab pos="495300" algn="l"/>
              </a:tabLst>
            </a:pPr>
            <a:r>
              <a:rPr sz="3200" spc="-10" dirty="0">
                <a:latin typeface="Arial"/>
                <a:cs typeface="Arial"/>
              </a:rPr>
              <a:t>Viewing</a:t>
            </a:r>
            <a:endParaRPr sz="3200">
              <a:latin typeface="Arial"/>
              <a:cs typeface="Arial"/>
            </a:endParaRPr>
          </a:p>
          <a:p>
            <a:pPr marL="495300">
              <a:lnSpc>
                <a:spcPct val="100000"/>
              </a:lnSpc>
              <a:spcBef>
                <a:spcPts val="509"/>
              </a:spcBef>
              <a:tabLst>
                <a:tab pos="939165" algn="l"/>
              </a:tabLst>
            </a:pPr>
            <a:r>
              <a:rPr sz="6075" spc="142" baseline="-6858" dirty="0">
                <a:latin typeface="Arial"/>
                <a:cs typeface="Arial"/>
              </a:rPr>
              <a:t>-</a:t>
            </a:r>
            <a:r>
              <a:rPr sz="6075" baseline="-6858" dirty="0">
                <a:latin typeface="Arial"/>
                <a:cs typeface="Arial"/>
              </a:rPr>
              <a:t>	</a:t>
            </a:r>
            <a:r>
              <a:rPr sz="2800" spc="-65" dirty="0">
                <a:latin typeface="Arial"/>
                <a:cs typeface="Arial"/>
              </a:rPr>
              <a:t>View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+</a:t>
            </a:r>
            <a:r>
              <a:rPr sz="2800" spc="-40" dirty="0">
                <a:latin typeface="Arial"/>
                <a:cs typeface="Arial"/>
              </a:rPr>
              <a:t> Projection </a:t>
            </a:r>
            <a:r>
              <a:rPr sz="2800" dirty="0">
                <a:latin typeface="Arial"/>
                <a:cs typeface="Arial"/>
              </a:rPr>
              <a:t>+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Viewport</a:t>
            </a:r>
            <a:endParaRPr sz="2800">
              <a:latin typeface="Arial"/>
              <a:cs typeface="Arial"/>
            </a:endParaRPr>
          </a:p>
          <a:p>
            <a:pPr marL="495300" indent="-444500">
              <a:lnSpc>
                <a:spcPct val="100000"/>
              </a:lnSpc>
              <a:spcBef>
                <a:spcPts val="3990"/>
              </a:spcBef>
              <a:buSzPct val="145312"/>
              <a:buChar char="•"/>
              <a:tabLst>
                <a:tab pos="495300" algn="l"/>
              </a:tabLst>
            </a:pPr>
            <a:r>
              <a:rPr sz="3200" dirty="0">
                <a:latin typeface="Arial"/>
                <a:cs typeface="Arial"/>
              </a:rPr>
              <a:t>Rasterizing</a:t>
            </a:r>
            <a:r>
              <a:rPr sz="3200" spc="-16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triangles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5360923"/>
            <a:ext cx="216535" cy="13462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4050" spc="150" dirty="0">
                <a:latin typeface="Arial"/>
                <a:cs typeface="Arial"/>
              </a:rPr>
              <a:t>-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4050" spc="150" dirty="0">
                <a:latin typeface="Arial"/>
                <a:cs typeface="Arial"/>
              </a:rPr>
              <a:t>-</a:t>
            </a:r>
            <a:endParaRPr sz="4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9600" y="5265420"/>
            <a:ext cx="3100705" cy="1346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4800"/>
              </a:lnSpc>
              <a:spcBef>
                <a:spcPts val="95"/>
              </a:spcBef>
            </a:pPr>
            <a:r>
              <a:rPr sz="2800" spc="-55" dirty="0">
                <a:latin typeface="Arial"/>
                <a:cs typeface="Arial"/>
              </a:rPr>
              <a:t>Point-</a:t>
            </a:r>
            <a:r>
              <a:rPr sz="2800" spc="-50" dirty="0">
                <a:latin typeface="Arial"/>
                <a:cs typeface="Arial"/>
              </a:rPr>
              <a:t>in-</a:t>
            </a:r>
            <a:r>
              <a:rPr sz="2800" spc="-30" dirty="0">
                <a:latin typeface="Arial"/>
                <a:cs typeface="Arial"/>
              </a:rPr>
              <a:t>triangle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test </a:t>
            </a:r>
            <a:r>
              <a:rPr sz="2800" spc="-10" dirty="0">
                <a:latin typeface="Arial"/>
                <a:cs typeface="Arial"/>
              </a:rPr>
              <a:t>Aliasing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Rasterization:</a:t>
            </a:r>
            <a:r>
              <a:rPr spc="-130" dirty="0"/>
              <a:t> </a:t>
            </a:r>
            <a:r>
              <a:rPr dirty="0"/>
              <a:t>Antialiased</a:t>
            </a:r>
            <a:r>
              <a:rPr spc="-125" dirty="0"/>
              <a:t> </a:t>
            </a:r>
            <a:r>
              <a:rPr spc="-10" dirty="0"/>
              <a:t>Sampling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16676" y="2459854"/>
            <a:ext cx="11371580" cy="2739390"/>
            <a:chOff x="816676" y="2459854"/>
            <a:chExt cx="11371580" cy="27393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55319" y="2566770"/>
              <a:ext cx="87843" cy="878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5319" y="2872102"/>
              <a:ext cx="87843" cy="878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0799" y="2566770"/>
              <a:ext cx="87843" cy="878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0799" y="2872102"/>
              <a:ext cx="87843" cy="8784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55319" y="3170961"/>
              <a:ext cx="87843" cy="8784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0799" y="3170961"/>
              <a:ext cx="87843" cy="878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55319" y="3476293"/>
              <a:ext cx="87843" cy="8784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0799" y="3476293"/>
              <a:ext cx="87843" cy="8784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5319" y="3787480"/>
              <a:ext cx="87843" cy="878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0799" y="3787480"/>
              <a:ext cx="87843" cy="8784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5319" y="4092813"/>
              <a:ext cx="87843" cy="878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63336" y="4075351"/>
              <a:ext cx="122768" cy="12276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5319" y="4397527"/>
              <a:ext cx="87843" cy="878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63336" y="4380064"/>
              <a:ext cx="122768" cy="12276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5319" y="4702859"/>
              <a:ext cx="87843" cy="8784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0799" y="4702859"/>
              <a:ext cx="87843" cy="8784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07955" y="2570135"/>
              <a:ext cx="87843" cy="8784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33435" y="2570135"/>
              <a:ext cx="87843" cy="8784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7955" y="2875467"/>
              <a:ext cx="87843" cy="8784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33435" y="2875467"/>
              <a:ext cx="87843" cy="8784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07955" y="3174326"/>
              <a:ext cx="87843" cy="8784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33435" y="3174326"/>
              <a:ext cx="87843" cy="8784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7955" y="3479659"/>
              <a:ext cx="87843" cy="8784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15972" y="3462196"/>
              <a:ext cx="122768" cy="12276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90493" y="3773383"/>
              <a:ext cx="122768" cy="12276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15972" y="3773383"/>
              <a:ext cx="122768" cy="12276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90493" y="4078716"/>
              <a:ext cx="122768" cy="12276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15972" y="4078716"/>
              <a:ext cx="122768" cy="12276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90493" y="4383430"/>
              <a:ext cx="122768" cy="12276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15972" y="4383430"/>
              <a:ext cx="122768" cy="12276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7955" y="4706224"/>
              <a:ext cx="87843" cy="8784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15972" y="4688762"/>
              <a:ext cx="122768" cy="12276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56600" y="2570135"/>
              <a:ext cx="87843" cy="8784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82079" y="2570135"/>
              <a:ext cx="87843" cy="8784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56600" y="2875467"/>
              <a:ext cx="87843" cy="8784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64616" y="2858005"/>
              <a:ext cx="122768" cy="12276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39137" y="3156864"/>
              <a:ext cx="122768" cy="12276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64616" y="3156864"/>
              <a:ext cx="122768" cy="12276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39137" y="3462196"/>
              <a:ext cx="122768" cy="12276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64616" y="3462196"/>
              <a:ext cx="122768" cy="12276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39137" y="3773383"/>
              <a:ext cx="122768" cy="12276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64616" y="3773383"/>
              <a:ext cx="122768" cy="12276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39137" y="4078716"/>
              <a:ext cx="122768" cy="12276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64616" y="4078716"/>
              <a:ext cx="122768" cy="12276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39137" y="4383430"/>
              <a:ext cx="122768" cy="12276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64616" y="4383430"/>
              <a:ext cx="122768" cy="12276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39137" y="4688762"/>
              <a:ext cx="122768" cy="12276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64616" y="4688762"/>
              <a:ext cx="122768" cy="12276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31621" y="2573676"/>
              <a:ext cx="87843" cy="8784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57100" y="2573676"/>
              <a:ext cx="87843" cy="8784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31621" y="2879008"/>
              <a:ext cx="87843" cy="8784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7100" y="2879008"/>
              <a:ext cx="87843" cy="8784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14159" y="3160405"/>
              <a:ext cx="122768" cy="12276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57100" y="3177867"/>
              <a:ext cx="87843" cy="8784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014159" y="3465737"/>
              <a:ext cx="122768" cy="12276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57100" y="3483199"/>
              <a:ext cx="87843" cy="8784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014159" y="3776924"/>
              <a:ext cx="122768" cy="12276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7100" y="3794386"/>
              <a:ext cx="87843" cy="8784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14159" y="4082257"/>
              <a:ext cx="122768" cy="12276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39638" y="4082257"/>
              <a:ext cx="122768" cy="12276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014159" y="4386971"/>
              <a:ext cx="122768" cy="12276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339638" y="4386971"/>
              <a:ext cx="122768" cy="12276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14159" y="4692303"/>
              <a:ext cx="122768" cy="12276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339638" y="4692303"/>
              <a:ext cx="122768" cy="12276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680264" y="2573676"/>
              <a:ext cx="87843" cy="8784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05744" y="2573676"/>
              <a:ext cx="87843" cy="8784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80264" y="2879008"/>
              <a:ext cx="87843" cy="8784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5744" y="2879008"/>
              <a:ext cx="87843" cy="8784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680264" y="3177867"/>
              <a:ext cx="87843" cy="8784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05744" y="3177867"/>
              <a:ext cx="87843" cy="8784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05744" y="3483199"/>
              <a:ext cx="87843" cy="8784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680264" y="3483199"/>
              <a:ext cx="87843" cy="8784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80264" y="3794386"/>
              <a:ext cx="87843" cy="8784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5744" y="3794386"/>
              <a:ext cx="87843" cy="87843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80264" y="4099720"/>
              <a:ext cx="87843" cy="8784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5744" y="4099720"/>
              <a:ext cx="87843" cy="8784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80264" y="4404433"/>
              <a:ext cx="87843" cy="8784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5744" y="4404433"/>
              <a:ext cx="87843" cy="8784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80264" y="4709765"/>
              <a:ext cx="87843" cy="8784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55319" y="4999246"/>
              <a:ext cx="87843" cy="8784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5744" y="4709765"/>
              <a:ext cx="87843" cy="8784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0797" y="4999246"/>
              <a:ext cx="87843" cy="8784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7955" y="5002612"/>
              <a:ext cx="87843" cy="87843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33435" y="5002612"/>
              <a:ext cx="87843" cy="8784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56600" y="5002612"/>
              <a:ext cx="87843" cy="8784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682079" y="5002612"/>
              <a:ext cx="87843" cy="87843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31621" y="5006153"/>
              <a:ext cx="87843" cy="8784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57100" y="5006153"/>
              <a:ext cx="87843" cy="8784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680264" y="5006153"/>
              <a:ext cx="87843" cy="87843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005742" y="5006153"/>
              <a:ext cx="87843" cy="87843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8973483" y="2476944"/>
              <a:ext cx="3202305" cy="2709545"/>
            </a:xfrm>
            <a:custGeom>
              <a:avLst/>
              <a:gdLst/>
              <a:ahLst/>
              <a:cxnLst/>
              <a:rect l="l" t="t" r="r" b="b"/>
              <a:pathLst>
                <a:path w="3202304" h="2709545">
                  <a:moveTo>
                    <a:pt x="0" y="0"/>
                  </a:moveTo>
                  <a:lnTo>
                    <a:pt x="3201939" y="0"/>
                  </a:lnTo>
                  <a:lnTo>
                    <a:pt x="3201939" y="2709332"/>
                  </a:lnTo>
                  <a:lnTo>
                    <a:pt x="0" y="27093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266242" y="2885025"/>
              <a:ext cx="2118995" cy="1908810"/>
            </a:xfrm>
            <a:custGeom>
              <a:avLst/>
              <a:gdLst/>
              <a:ahLst/>
              <a:cxnLst/>
              <a:rect l="l" t="t" r="r" b="b"/>
              <a:pathLst>
                <a:path w="2118995" h="1908810">
                  <a:moveTo>
                    <a:pt x="1485840" y="0"/>
                  </a:moveTo>
                  <a:lnTo>
                    <a:pt x="0" y="1553049"/>
                  </a:lnTo>
                  <a:lnTo>
                    <a:pt x="2118776" y="1908332"/>
                  </a:lnTo>
                  <a:lnTo>
                    <a:pt x="148584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105750" y="2755931"/>
              <a:ext cx="2439788" cy="2142581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4901430" y="2472554"/>
              <a:ext cx="3202305" cy="2709545"/>
            </a:xfrm>
            <a:custGeom>
              <a:avLst/>
              <a:gdLst/>
              <a:ahLst/>
              <a:cxnLst/>
              <a:rect l="l" t="t" r="r" b="b"/>
              <a:pathLst>
                <a:path w="3202304" h="2709545">
                  <a:moveTo>
                    <a:pt x="0" y="0"/>
                  </a:moveTo>
                  <a:lnTo>
                    <a:pt x="3201939" y="0"/>
                  </a:lnTo>
                  <a:lnTo>
                    <a:pt x="3201939" y="2709332"/>
                  </a:lnTo>
                  <a:lnTo>
                    <a:pt x="0" y="27093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160433" y="3827221"/>
              <a:ext cx="568325" cy="0"/>
            </a:xfrm>
            <a:custGeom>
              <a:avLst/>
              <a:gdLst/>
              <a:ahLst/>
              <a:cxnLst/>
              <a:rect l="l" t="t" r="r" b="b"/>
              <a:pathLst>
                <a:path w="568325">
                  <a:moveTo>
                    <a:pt x="0" y="0"/>
                  </a:moveTo>
                  <a:lnTo>
                    <a:pt x="536525" y="0"/>
                  </a:lnTo>
                  <a:lnTo>
                    <a:pt x="568275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696960" y="3697681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79"/>
                  </a:lnTo>
                  <a:lnTo>
                    <a:pt x="259080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223613" y="2877444"/>
              <a:ext cx="2118995" cy="1908810"/>
            </a:xfrm>
            <a:custGeom>
              <a:avLst/>
              <a:gdLst/>
              <a:ahLst/>
              <a:cxnLst/>
              <a:rect l="l" t="t" r="r" b="b"/>
              <a:pathLst>
                <a:path w="2118995" h="1908810">
                  <a:moveTo>
                    <a:pt x="1485840" y="0"/>
                  </a:moveTo>
                  <a:lnTo>
                    <a:pt x="0" y="1553049"/>
                  </a:lnTo>
                  <a:lnTo>
                    <a:pt x="2118776" y="1908333"/>
                  </a:lnTo>
                  <a:lnTo>
                    <a:pt x="148584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29376" y="2476944"/>
              <a:ext cx="3202305" cy="2709545"/>
            </a:xfrm>
            <a:custGeom>
              <a:avLst/>
              <a:gdLst/>
              <a:ahLst/>
              <a:cxnLst/>
              <a:rect l="l" t="t" r="r" b="b"/>
              <a:pathLst>
                <a:path w="3202304" h="2709545">
                  <a:moveTo>
                    <a:pt x="0" y="0"/>
                  </a:moveTo>
                  <a:lnTo>
                    <a:pt x="3201939" y="0"/>
                  </a:lnTo>
                  <a:lnTo>
                    <a:pt x="3201939" y="2709332"/>
                  </a:lnTo>
                  <a:lnTo>
                    <a:pt x="0" y="27093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079349" y="3917532"/>
              <a:ext cx="568325" cy="0"/>
            </a:xfrm>
            <a:custGeom>
              <a:avLst/>
              <a:gdLst/>
              <a:ahLst/>
              <a:cxnLst/>
              <a:rect l="l" t="t" r="r" b="b"/>
              <a:pathLst>
                <a:path w="568325">
                  <a:moveTo>
                    <a:pt x="0" y="0"/>
                  </a:moveTo>
                  <a:lnTo>
                    <a:pt x="536525" y="0"/>
                  </a:lnTo>
                  <a:lnTo>
                    <a:pt x="568275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615874" y="3787992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79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2057400" y="5440910"/>
            <a:ext cx="4865370" cy="1079500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sz="3400" spc="-100" dirty="0">
                <a:latin typeface="Arial"/>
                <a:cs typeface="Arial"/>
              </a:rPr>
              <a:t>Pre-</a:t>
            </a:r>
            <a:r>
              <a:rPr sz="3400" spc="-10" dirty="0">
                <a:latin typeface="Arial"/>
                <a:cs typeface="Arial"/>
              </a:rPr>
              <a:t>Filter</a:t>
            </a:r>
            <a:endParaRPr sz="3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2200" dirty="0">
                <a:latin typeface="Arial"/>
                <a:cs typeface="Arial"/>
              </a:rPr>
              <a:t>(remove</a:t>
            </a:r>
            <a:r>
              <a:rPr sz="2200" spc="-5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frequencies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above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Nyquist)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spc="-65" dirty="0">
                <a:latin typeface="Arial"/>
                <a:cs typeface="Arial"/>
              </a:rPr>
              <a:t>(?)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7" name="object 10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105" name="object 105"/>
          <p:cNvSpPr txBox="1"/>
          <p:nvPr/>
        </p:nvSpPr>
        <p:spPr>
          <a:xfrm>
            <a:off x="7823200" y="5562600"/>
            <a:ext cx="14655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0" dirty="0">
                <a:latin typeface="Arial"/>
                <a:cs typeface="Arial"/>
              </a:rPr>
              <a:t>Sample</a:t>
            </a:r>
            <a:endParaRPr sz="340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2235200" y="7160259"/>
            <a:ext cx="8522970" cy="119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12700"/>
              </a:lnSpc>
              <a:spcBef>
                <a:spcPts val="100"/>
              </a:spcBef>
            </a:pPr>
            <a:r>
              <a:rPr sz="3400" spc="105" dirty="0">
                <a:latin typeface="Arial"/>
                <a:cs typeface="Arial"/>
              </a:rPr>
              <a:t>Note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antialiased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edges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in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rasterized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triangle </a:t>
            </a:r>
            <a:r>
              <a:rPr sz="3400" dirty="0">
                <a:latin typeface="Arial"/>
                <a:cs typeface="Arial"/>
              </a:rPr>
              <a:t>where</a:t>
            </a:r>
            <a:r>
              <a:rPr sz="3400" spc="-3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pixel</a:t>
            </a:r>
            <a:r>
              <a:rPr sz="3400" spc="-35" dirty="0">
                <a:latin typeface="Arial"/>
                <a:cs typeface="Arial"/>
              </a:rPr>
              <a:t> values </a:t>
            </a:r>
            <a:r>
              <a:rPr sz="3400" dirty="0">
                <a:latin typeface="Arial"/>
                <a:cs typeface="Arial"/>
              </a:rPr>
              <a:t>take</a:t>
            </a:r>
            <a:r>
              <a:rPr sz="3400" spc="-35" dirty="0">
                <a:latin typeface="Arial"/>
                <a:cs typeface="Arial"/>
              </a:rPr>
              <a:t> </a:t>
            </a:r>
            <a:r>
              <a:rPr sz="3400" spc="50" dirty="0">
                <a:latin typeface="Arial"/>
                <a:cs typeface="Arial"/>
              </a:rPr>
              <a:t>intermediate</a:t>
            </a:r>
            <a:r>
              <a:rPr sz="3400" spc="-3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values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Point </a:t>
            </a:r>
            <a:r>
              <a:rPr spc="-10" dirty="0"/>
              <a:t>Sampling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32584" y="2363518"/>
            <a:ext cx="5647690" cy="5647690"/>
            <a:chOff x="632584" y="2363518"/>
            <a:chExt cx="5647690" cy="56476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455" y="2545439"/>
              <a:ext cx="5337877" cy="53108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4171" y="2365105"/>
              <a:ext cx="5644515" cy="5644515"/>
            </a:xfrm>
            <a:custGeom>
              <a:avLst/>
              <a:gdLst/>
              <a:ahLst/>
              <a:cxnLst/>
              <a:rect l="l" t="t" r="r" b="b"/>
              <a:pathLst>
                <a:path w="5644515" h="5644515">
                  <a:moveTo>
                    <a:pt x="0" y="0"/>
                  </a:moveTo>
                  <a:lnTo>
                    <a:pt x="0" y="5644356"/>
                  </a:lnTo>
                  <a:lnTo>
                    <a:pt x="5644356" y="5644356"/>
                  </a:lnTo>
                  <a:lnTo>
                    <a:pt x="5644356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724068" y="2363518"/>
            <a:ext cx="5647690" cy="5647690"/>
            <a:chOff x="6724068" y="2363518"/>
            <a:chExt cx="5647690" cy="56476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5656" y="2590639"/>
              <a:ext cx="5644445" cy="541891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725656" y="2365105"/>
              <a:ext cx="5644515" cy="5644515"/>
            </a:xfrm>
            <a:custGeom>
              <a:avLst/>
              <a:gdLst/>
              <a:ahLst/>
              <a:cxnLst/>
              <a:rect l="l" t="t" r="r" b="b"/>
              <a:pathLst>
                <a:path w="5644515" h="5644515">
                  <a:moveTo>
                    <a:pt x="0" y="0"/>
                  </a:moveTo>
                  <a:lnTo>
                    <a:pt x="0" y="5644356"/>
                  </a:lnTo>
                  <a:lnTo>
                    <a:pt x="5644356" y="5644356"/>
                  </a:lnTo>
                  <a:lnTo>
                    <a:pt x="5644356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Antialiasing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32584" y="2363518"/>
            <a:ext cx="5647690" cy="5647690"/>
            <a:chOff x="632584" y="2363518"/>
            <a:chExt cx="5647690" cy="56476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6472" y="2545439"/>
              <a:ext cx="5319844" cy="53108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4171" y="2365105"/>
              <a:ext cx="5644515" cy="5644515"/>
            </a:xfrm>
            <a:custGeom>
              <a:avLst/>
              <a:gdLst/>
              <a:ahLst/>
              <a:cxnLst/>
              <a:rect l="l" t="t" r="r" b="b"/>
              <a:pathLst>
                <a:path w="5644515" h="5644515">
                  <a:moveTo>
                    <a:pt x="0" y="0"/>
                  </a:moveTo>
                  <a:lnTo>
                    <a:pt x="0" y="5644356"/>
                  </a:lnTo>
                  <a:lnTo>
                    <a:pt x="5644356" y="5644356"/>
                  </a:lnTo>
                  <a:lnTo>
                    <a:pt x="5644356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724068" y="2363518"/>
            <a:ext cx="5647690" cy="5647690"/>
            <a:chOff x="6724068" y="2363518"/>
            <a:chExt cx="5647690" cy="56476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5656" y="2498383"/>
              <a:ext cx="5644445" cy="55111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4068" y="2363518"/>
              <a:ext cx="5647531" cy="564753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725656" y="2365105"/>
              <a:ext cx="5644515" cy="5644515"/>
            </a:xfrm>
            <a:custGeom>
              <a:avLst/>
              <a:gdLst/>
              <a:ahLst/>
              <a:cxnLst/>
              <a:rect l="l" t="t" r="r" b="b"/>
              <a:pathLst>
                <a:path w="5644515" h="5644515">
                  <a:moveTo>
                    <a:pt x="0" y="0"/>
                  </a:moveTo>
                  <a:lnTo>
                    <a:pt x="0" y="5644356"/>
                  </a:lnTo>
                  <a:lnTo>
                    <a:pt x="5644356" y="5644356"/>
                  </a:lnTo>
                  <a:lnTo>
                    <a:pt x="5644356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Point</a:t>
            </a:r>
            <a:r>
              <a:rPr spc="-60" dirty="0"/>
              <a:t> </a:t>
            </a:r>
            <a:r>
              <a:rPr dirty="0"/>
              <a:t>Sampling</a:t>
            </a:r>
            <a:r>
              <a:rPr spc="-55" dirty="0"/>
              <a:t> </a:t>
            </a:r>
            <a:r>
              <a:rPr spc="-155" dirty="0"/>
              <a:t>vs</a:t>
            </a:r>
            <a:r>
              <a:rPr spc="-55" dirty="0"/>
              <a:t> </a:t>
            </a:r>
            <a:r>
              <a:rPr spc="-10" dirty="0"/>
              <a:t>Antialiasing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772" y="1938629"/>
            <a:ext cx="5661243" cy="564444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30172" y="1938629"/>
            <a:ext cx="5644445" cy="564444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Antialiasing</a:t>
            </a:r>
            <a:r>
              <a:rPr spc="-85" dirty="0"/>
              <a:t> </a:t>
            </a:r>
            <a:r>
              <a:rPr spc="-155" dirty="0"/>
              <a:t>vs</a:t>
            </a:r>
            <a:r>
              <a:rPr spc="-85" dirty="0"/>
              <a:t> </a:t>
            </a:r>
            <a:r>
              <a:rPr dirty="0"/>
              <a:t>Blurred</a:t>
            </a:r>
            <a:r>
              <a:rPr spc="-80" dirty="0"/>
              <a:t> </a:t>
            </a:r>
            <a:r>
              <a:rPr spc="-10" dirty="0"/>
              <a:t>Aliasing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772" y="1938629"/>
            <a:ext cx="5661243" cy="564444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30172" y="1938629"/>
            <a:ext cx="5644445" cy="564444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22300" y="7937500"/>
            <a:ext cx="567118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5" dirty="0">
                <a:latin typeface="Arial"/>
                <a:cs typeface="Arial"/>
              </a:rPr>
              <a:t>(Sample</a:t>
            </a:r>
            <a:r>
              <a:rPr sz="3400" dirty="0">
                <a:latin typeface="Arial"/>
                <a:cs typeface="Arial"/>
              </a:rPr>
              <a:t> then filter, </a:t>
            </a:r>
            <a:r>
              <a:rPr sz="3400" spc="-20" dirty="0">
                <a:latin typeface="Arial"/>
                <a:cs typeface="Arial"/>
              </a:rPr>
              <a:t>WRONG!)</a:t>
            </a:r>
            <a:endParaRPr sz="3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7696200" y="7937500"/>
            <a:ext cx="37115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dirty="0">
                <a:latin typeface="Arial"/>
                <a:cs typeface="Arial"/>
              </a:rPr>
              <a:t>(Filter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then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spc="-30" dirty="0">
                <a:latin typeface="Arial"/>
                <a:cs typeface="Arial"/>
              </a:rPr>
              <a:t>sample)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24872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But</a:t>
            </a:r>
            <a:r>
              <a:rPr spc="70" dirty="0"/>
              <a:t> </a:t>
            </a:r>
            <a:r>
              <a:rPr spc="-105" dirty="0"/>
              <a:t>why?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0400" y="1711960"/>
            <a:ext cx="10522585" cy="3784600"/>
          </a:xfrm>
          <a:prstGeom prst="rect">
            <a:avLst/>
          </a:prstGeom>
        </p:spPr>
        <p:txBody>
          <a:bodyPr vert="horz" wrap="square" lIns="0" tIns="243840" rIns="0" bIns="0" rtlCol="0">
            <a:spAutoFit/>
          </a:bodyPr>
          <a:lstStyle/>
          <a:p>
            <a:pPr marL="492759" indent="-480695">
              <a:lnSpc>
                <a:spcPct val="100000"/>
              </a:lnSpc>
              <a:spcBef>
                <a:spcPts val="1920"/>
              </a:spcBef>
              <a:buAutoNum type="arabicPeriod"/>
              <a:tabLst>
                <a:tab pos="493395" algn="l"/>
              </a:tabLst>
            </a:pPr>
            <a:r>
              <a:rPr sz="3400" dirty="0">
                <a:latin typeface="Arial"/>
                <a:cs typeface="Arial"/>
              </a:rPr>
              <a:t>Why</a:t>
            </a:r>
            <a:r>
              <a:rPr sz="3400" spc="7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undersampling</a:t>
            </a:r>
            <a:r>
              <a:rPr sz="3400" spc="7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introduces</a:t>
            </a:r>
            <a:r>
              <a:rPr sz="3400" spc="7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aliasing?</a:t>
            </a:r>
            <a:endParaRPr sz="3400">
              <a:latin typeface="Arial"/>
              <a:cs typeface="Arial"/>
            </a:endParaRPr>
          </a:p>
          <a:p>
            <a:pPr marL="492759" indent="-480695">
              <a:lnSpc>
                <a:spcPct val="100000"/>
              </a:lnSpc>
              <a:spcBef>
                <a:spcPts val="1820"/>
              </a:spcBef>
              <a:buAutoNum type="arabicPeriod"/>
              <a:tabLst>
                <a:tab pos="493395" algn="l"/>
              </a:tabLst>
            </a:pPr>
            <a:r>
              <a:rPr sz="3400" dirty="0">
                <a:latin typeface="Arial"/>
                <a:cs typeface="Arial"/>
              </a:rPr>
              <a:t>Why</a:t>
            </a:r>
            <a:r>
              <a:rPr sz="3400" spc="70" dirty="0">
                <a:latin typeface="Arial"/>
                <a:cs typeface="Arial"/>
              </a:rPr>
              <a:t> </a:t>
            </a:r>
            <a:r>
              <a:rPr sz="3400" spc="55" dirty="0">
                <a:latin typeface="Arial"/>
                <a:cs typeface="Arial"/>
              </a:rPr>
              <a:t>pre-</a:t>
            </a:r>
            <a:r>
              <a:rPr sz="3400" dirty="0">
                <a:latin typeface="Arial"/>
                <a:cs typeface="Arial"/>
              </a:rPr>
              <a:t>filtering</a:t>
            </a:r>
            <a:r>
              <a:rPr sz="3400" spc="7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then</a:t>
            </a:r>
            <a:r>
              <a:rPr sz="3400" spc="7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sampling</a:t>
            </a:r>
            <a:r>
              <a:rPr sz="3400" spc="7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can</a:t>
            </a:r>
            <a:r>
              <a:rPr sz="3400" spc="75" dirty="0">
                <a:latin typeface="Arial"/>
                <a:cs typeface="Arial"/>
              </a:rPr>
              <a:t> </a:t>
            </a:r>
            <a:r>
              <a:rPr sz="3400" spc="150" dirty="0">
                <a:latin typeface="Arial"/>
                <a:cs typeface="Arial"/>
              </a:rPr>
              <a:t>do</a:t>
            </a:r>
            <a:r>
              <a:rPr sz="3400" spc="7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antialiasing?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400" spc="-85" dirty="0">
                <a:latin typeface="Arial"/>
                <a:cs typeface="Arial"/>
              </a:rPr>
              <a:t>Let’s</a:t>
            </a:r>
            <a:r>
              <a:rPr sz="3400" spc="15" dirty="0">
                <a:latin typeface="Arial"/>
                <a:cs typeface="Arial"/>
              </a:rPr>
              <a:t> </a:t>
            </a:r>
            <a:r>
              <a:rPr sz="3400" spc="135" dirty="0">
                <a:latin typeface="Arial"/>
                <a:cs typeface="Arial"/>
              </a:rPr>
              <a:t>dig</a:t>
            </a:r>
            <a:r>
              <a:rPr sz="3400" spc="20" dirty="0">
                <a:latin typeface="Arial"/>
                <a:cs typeface="Arial"/>
              </a:rPr>
              <a:t> </a:t>
            </a:r>
            <a:r>
              <a:rPr sz="3400" spc="80" dirty="0">
                <a:latin typeface="Arial"/>
                <a:cs typeface="Arial"/>
              </a:rPr>
              <a:t>into</a:t>
            </a:r>
            <a:r>
              <a:rPr sz="3400" spc="1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fundamental</a:t>
            </a:r>
            <a:r>
              <a:rPr sz="3400" spc="2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reasons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3400" spc="80" dirty="0">
                <a:latin typeface="Arial"/>
                <a:cs typeface="Arial"/>
              </a:rPr>
              <a:t>And</a:t>
            </a:r>
            <a:r>
              <a:rPr sz="3400" spc="-5" dirty="0">
                <a:latin typeface="Arial"/>
                <a:cs typeface="Arial"/>
              </a:rPr>
              <a:t> </a:t>
            </a:r>
            <a:r>
              <a:rPr sz="3400" spc="60" dirty="0">
                <a:latin typeface="Arial"/>
                <a:cs typeface="Arial"/>
              </a:rPr>
              <a:t>look</a:t>
            </a:r>
            <a:r>
              <a:rPr sz="3400" dirty="0">
                <a:latin typeface="Arial"/>
                <a:cs typeface="Arial"/>
              </a:rPr>
              <a:t> at how </a:t>
            </a:r>
            <a:r>
              <a:rPr sz="3400" spc="140" dirty="0">
                <a:latin typeface="Arial"/>
                <a:cs typeface="Arial"/>
              </a:rPr>
              <a:t>to</a:t>
            </a:r>
            <a:r>
              <a:rPr sz="3400" spc="-5" dirty="0">
                <a:latin typeface="Arial"/>
                <a:cs typeface="Arial"/>
              </a:rPr>
              <a:t> </a:t>
            </a:r>
            <a:r>
              <a:rPr sz="3400" spc="50" dirty="0">
                <a:latin typeface="Arial"/>
                <a:cs typeface="Arial"/>
              </a:rPr>
              <a:t>implement</a:t>
            </a:r>
            <a:r>
              <a:rPr sz="3400" dirty="0">
                <a:latin typeface="Arial"/>
                <a:cs typeface="Arial"/>
              </a:rPr>
              <a:t> antialiased </a:t>
            </a:r>
            <a:r>
              <a:rPr sz="3400" spc="-10" dirty="0">
                <a:latin typeface="Arial"/>
                <a:cs typeface="Arial"/>
              </a:rPr>
              <a:t>rasterization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9800" y="4381500"/>
            <a:ext cx="603377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10" dirty="0"/>
              <a:t>Frequency</a:t>
            </a:r>
            <a:r>
              <a:rPr sz="5600" spc="-345" dirty="0"/>
              <a:t> </a:t>
            </a:r>
            <a:r>
              <a:rPr sz="5600" spc="-10" dirty="0"/>
              <a:t>Domain</a:t>
            </a:r>
            <a:endParaRPr sz="5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Sines</a:t>
            </a:r>
            <a:r>
              <a:rPr spc="-60" dirty="0"/>
              <a:t> </a:t>
            </a:r>
            <a:r>
              <a:rPr dirty="0"/>
              <a:t>and</a:t>
            </a:r>
            <a:r>
              <a:rPr spc="-55" dirty="0"/>
              <a:t> </a:t>
            </a:r>
            <a:r>
              <a:rPr spc="-70" dirty="0"/>
              <a:t>Cosines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9003" y="1433455"/>
            <a:ext cx="7486790" cy="30796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0348" y="5154185"/>
            <a:ext cx="7504854" cy="316088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6D43F3-3235-B739-62B5-62A76647C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791" y="4620879"/>
            <a:ext cx="2197213" cy="482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D512A9-07B1-5225-9224-4B8FF2037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045" y="8315074"/>
            <a:ext cx="2006703" cy="62868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89BD93-A151-7068-E485-0CA043DFF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61" y="172366"/>
            <a:ext cx="12211678" cy="867454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Fourier</a:t>
            </a:r>
            <a:r>
              <a:rPr spc="-155" dirty="0"/>
              <a:t> </a:t>
            </a:r>
            <a:r>
              <a:rPr spc="-500" dirty="0"/>
              <a:t>T</a:t>
            </a:r>
            <a:r>
              <a:rPr spc="-20" dirty="0"/>
              <a:t>ransfo</a:t>
            </a:r>
            <a:r>
              <a:rPr spc="65" dirty="0"/>
              <a:t>r</a:t>
            </a:r>
            <a:r>
              <a:rPr spc="-20" dirty="0"/>
              <a:t>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0400" y="1943100"/>
            <a:ext cx="5422265" cy="15976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30"/>
              </a:spcBef>
            </a:pPr>
            <a:r>
              <a:rPr sz="3400" b="1" dirty="0">
                <a:latin typeface="Trebuchet MS"/>
                <a:cs typeface="Trebuchet MS"/>
              </a:rPr>
              <a:t>Represent</a:t>
            </a:r>
            <a:r>
              <a:rPr sz="3400" b="1" spc="-80" dirty="0">
                <a:latin typeface="Trebuchet MS"/>
                <a:cs typeface="Trebuchet MS"/>
              </a:rPr>
              <a:t> </a:t>
            </a:r>
            <a:r>
              <a:rPr sz="3400" b="1" dirty="0">
                <a:latin typeface="Trebuchet MS"/>
                <a:cs typeface="Trebuchet MS"/>
              </a:rPr>
              <a:t>a</a:t>
            </a:r>
            <a:r>
              <a:rPr sz="3400" b="1" spc="-75" dirty="0">
                <a:latin typeface="Trebuchet MS"/>
                <a:cs typeface="Trebuchet MS"/>
              </a:rPr>
              <a:t> </a:t>
            </a:r>
            <a:r>
              <a:rPr sz="3400" b="1" spc="-25" dirty="0">
                <a:latin typeface="Trebuchet MS"/>
                <a:cs typeface="Trebuchet MS"/>
              </a:rPr>
              <a:t>function</a:t>
            </a:r>
            <a:r>
              <a:rPr sz="3400" b="1" spc="-80" dirty="0">
                <a:latin typeface="Trebuchet MS"/>
                <a:cs typeface="Trebuchet MS"/>
              </a:rPr>
              <a:t> </a:t>
            </a:r>
            <a:r>
              <a:rPr sz="3400" b="1" dirty="0">
                <a:latin typeface="Trebuchet MS"/>
                <a:cs typeface="Trebuchet MS"/>
              </a:rPr>
              <a:t>as</a:t>
            </a:r>
            <a:r>
              <a:rPr sz="3400" b="1" spc="-75" dirty="0">
                <a:latin typeface="Trebuchet MS"/>
                <a:cs typeface="Trebuchet MS"/>
              </a:rPr>
              <a:t> </a:t>
            </a:r>
            <a:r>
              <a:rPr sz="3400" b="1" spc="-50" dirty="0">
                <a:latin typeface="Trebuchet MS"/>
                <a:cs typeface="Trebuchet MS"/>
              </a:rPr>
              <a:t>a </a:t>
            </a:r>
            <a:r>
              <a:rPr sz="3400" b="1" dirty="0">
                <a:latin typeface="Trebuchet MS"/>
                <a:cs typeface="Trebuchet MS"/>
              </a:rPr>
              <a:t>weighted</a:t>
            </a:r>
            <a:r>
              <a:rPr sz="3400" b="1" spc="25" dirty="0">
                <a:latin typeface="Trebuchet MS"/>
                <a:cs typeface="Trebuchet MS"/>
              </a:rPr>
              <a:t> </a:t>
            </a:r>
            <a:r>
              <a:rPr sz="3400" b="1" dirty="0">
                <a:latin typeface="Trebuchet MS"/>
                <a:cs typeface="Trebuchet MS"/>
              </a:rPr>
              <a:t>sum</a:t>
            </a:r>
            <a:r>
              <a:rPr sz="3400" b="1" spc="30" dirty="0">
                <a:latin typeface="Trebuchet MS"/>
                <a:cs typeface="Trebuchet MS"/>
              </a:rPr>
              <a:t> </a:t>
            </a:r>
            <a:r>
              <a:rPr sz="3400" b="1" dirty="0">
                <a:latin typeface="Trebuchet MS"/>
                <a:cs typeface="Trebuchet MS"/>
              </a:rPr>
              <a:t>of</a:t>
            </a:r>
            <a:r>
              <a:rPr sz="3400" b="1" spc="30" dirty="0">
                <a:latin typeface="Trebuchet MS"/>
                <a:cs typeface="Trebuchet MS"/>
              </a:rPr>
              <a:t> </a:t>
            </a:r>
            <a:r>
              <a:rPr sz="3400" b="1" dirty="0">
                <a:latin typeface="Trebuchet MS"/>
                <a:cs typeface="Trebuchet MS"/>
              </a:rPr>
              <a:t>sines</a:t>
            </a:r>
            <a:r>
              <a:rPr sz="3400" b="1" spc="30" dirty="0">
                <a:latin typeface="Trebuchet MS"/>
                <a:cs typeface="Trebuchet MS"/>
              </a:rPr>
              <a:t> </a:t>
            </a:r>
            <a:r>
              <a:rPr sz="3400" b="1" spc="-25" dirty="0">
                <a:latin typeface="Trebuchet MS"/>
                <a:cs typeface="Trebuchet MS"/>
              </a:rPr>
              <a:t>and </a:t>
            </a:r>
            <a:r>
              <a:rPr sz="3400" b="1" spc="-10" dirty="0">
                <a:latin typeface="Trebuchet MS"/>
                <a:cs typeface="Trebuchet MS"/>
              </a:rPr>
              <a:t>cosines</a:t>
            </a:r>
            <a:endParaRPr sz="3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9200" y="4096030"/>
            <a:ext cx="2133600" cy="25907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90800" y="6807200"/>
            <a:ext cx="189801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Joseph Fourier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1768 -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1830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518400" y="3016153"/>
            <a:ext cx="2179320" cy="1297940"/>
            <a:chOff x="7518400" y="3016153"/>
            <a:chExt cx="2179320" cy="129794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1192" y="3016153"/>
              <a:ext cx="4005" cy="244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6521" y="3016153"/>
              <a:ext cx="953320" cy="216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9128" y="3168364"/>
              <a:ext cx="152210" cy="640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8400" y="3233181"/>
              <a:ext cx="2179017" cy="108077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0178082" y="3008142"/>
            <a:ext cx="2179320" cy="985519"/>
            <a:chOff x="10178082" y="3008142"/>
            <a:chExt cx="2179320" cy="985519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50876" y="3014627"/>
              <a:ext cx="4005" cy="259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66205" y="3008142"/>
              <a:ext cx="953320" cy="22431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48811" y="3168364"/>
              <a:ext cx="152210" cy="640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58194" y="3922387"/>
              <a:ext cx="96132" cy="711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71458" y="3922387"/>
              <a:ext cx="88121" cy="7112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36102" y="3922387"/>
              <a:ext cx="96132" cy="711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08757" y="3922387"/>
              <a:ext cx="96132" cy="7112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78082" y="3232777"/>
              <a:ext cx="2179017" cy="745490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518400" y="1597265"/>
            <a:ext cx="2179017" cy="1282700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0178082" y="1567260"/>
            <a:ext cx="2179320" cy="984250"/>
            <a:chOff x="10178082" y="1567260"/>
            <a:chExt cx="2179320" cy="984250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58194" y="2480390"/>
              <a:ext cx="96132" cy="7112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71458" y="2480390"/>
              <a:ext cx="88121" cy="7112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78082" y="1567260"/>
              <a:ext cx="2179017" cy="984250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7518400" y="4490194"/>
            <a:ext cx="2179320" cy="1306195"/>
            <a:chOff x="7518400" y="4490194"/>
            <a:chExt cx="2179320" cy="1306195"/>
          </a:xfrm>
        </p:grpSpPr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06521" y="4490194"/>
              <a:ext cx="953320" cy="40856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89128" y="4658427"/>
              <a:ext cx="152210" cy="24033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18400" y="4899383"/>
              <a:ext cx="2179017" cy="896620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10178082" y="4490194"/>
            <a:ext cx="2179320" cy="985519"/>
            <a:chOff x="10178082" y="4490194"/>
            <a:chExt cx="2179320" cy="985519"/>
          </a:xfrm>
        </p:grpSpPr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66205" y="4490194"/>
              <a:ext cx="953320" cy="40856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48811" y="4594339"/>
              <a:ext cx="152210" cy="30442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58194" y="5404439"/>
              <a:ext cx="96132" cy="7112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71458" y="5404439"/>
              <a:ext cx="88121" cy="7112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36102" y="5404439"/>
              <a:ext cx="96132" cy="7112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08757" y="5404439"/>
              <a:ext cx="96132" cy="7112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178082" y="4898979"/>
              <a:ext cx="2179017" cy="561339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7518400" y="5980258"/>
            <a:ext cx="2179320" cy="1290320"/>
            <a:chOff x="7518400" y="5980258"/>
            <a:chExt cx="2179320" cy="1290320"/>
          </a:xfrm>
        </p:grpSpPr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91192" y="5980258"/>
              <a:ext cx="4005" cy="1107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58455" y="5980258"/>
              <a:ext cx="2082883" cy="58480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18400" y="6565193"/>
              <a:ext cx="2179017" cy="704850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10178082" y="5980258"/>
            <a:ext cx="2179320" cy="969644"/>
            <a:chOff x="10178082" y="5980258"/>
            <a:chExt cx="2179320" cy="969644"/>
          </a:xfrm>
        </p:grpSpPr>
        <p:pic>
          <p:nvPicPr>
            <p:cNvPr id="50" name="object 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750876" y="5980258"/>
              <a:ext cx="4005" cy="1107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250183" y="5980258"/>
              <a:ext cx="985363" cy="58480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132789" y="6068380"/>
              <a:ext cx="168233" cy="49668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58194" y="6878480"/>
              <a:ext cx="96132" cy="7111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71458" y="6878480"/>
              <a:ext cx="88121" cy="7111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36102" y="6878480"/>
              <a:ext cx="96132" cy="7111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08757" y="6878480"/>
              <a:ext cx="96132" cy="7111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178082" y="6566060"/>
              <a:ext cx="2179017" cy="375919"/>
            </a:xfrm>
            <a:prstGeom prst="rect">
              <a:avLst/>
            </a:prstGeom>
          </p:spPr>
        </p:pic>
      </p:grp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05F590AB-EDDF-0D23-4DDE-46ECF923117D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17182" y="7390414"/>
            <a:ext cx="12370436" cy="14161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2700" y="685800"/>
            <a:ext cx="283083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760" dirty="0"/>
              <a:t>T</a:t>
            </a:r>
            <a:r>
              <a:rPr sz="8000" spc="160" dirty="0"/>
              <a:t>oday</a:t>
            </a:r>
            <a:endParaRPr sz="8000"/>
          </a:p>
        </p:txBody>
      </p:sp>
      <p:sp>
        <p:nvSpPr>
          <p:cNvPr id="3" name="object 3"/>
          <p:cNvSpPr txBox="1"/>
          <p:nvPr/>
        </p:nvSpPr>
        <p:spPr>
          <a:xfrm>
            <a:off x="990600" y="3213100"/>
            <a:ext cx="25476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spcBef>
                <a:spcPts val="100"/>
              </a:spcBef>
              <a:buSzPct val="145312"/>
              <a:buChar char="•"/>
              <a:tabLst>
                <a:tab pos="457200" algn="l"/>
              </a:tabLst>
            </a:pPr>
            <a:r>
              <a:rPr sz="3200" spc="-10" dirty="0">
                <a:solidFill>
                  <a:srgbClr val="EE220C"/>
                </a:solidFill>
                <a:latin typeface="Arial"/>
                <a:cs typeface="Arial"/>
              </a:rPr>
              <a:t>Antialiasing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3798823"/>
            <a:ext cx="216535" cy="13462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4050" spc="150" dirty="0">
                <a:latin typeface="Arial"/>
                <a:cs typeface="Arial"/>
              </a:rPr>
              <a:t>-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4050" spc="150" dirty="0">
                <a:latin typeface="Arial"/>
                <a:cs typeface="Arial"/>
              </a:rPr>
              <a:t>-</a:t>
            </a:r>
            <a:endParaRPr sz="4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9600" y="3703320"/>
            <a:ext cx="3417570" cy="1346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4800"/>
              </a:lnSpc>
              <a:spcBef>
                <a:spcPts val="95"/>
              </a:spcBef>
            </a:pPr>
            <a:r>
              <a:rPr sz="2800" spc="-40" dirty="0">
                <a:latin typeface="Arial"/>
                <a:cs typeface="Arial"/>
              </a:rPr>
              <a:t>Sampling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theory </a:t>
            </a:r>
            <a:r>
              <a:rPr sz="2800" spc="-65" dirty="0">
                <a:latin typeface="Arial"/>
                <a:cs typeface="Arial"/>
              </a:rPr>
              <a:t>Antialiasing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practice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5200" y="5489840"/>
            <a:ext cx="4088129" cy="126809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482600" indent="-444500">
              <a:lnSpc>
                <a:spcPct val="100000"/>
              </a:lnSpc>
              <a:spcBef>
                <a:spcPts val="570"/>
              </a:spcBef>
              <a:buSzPct val="145312"/>
              <a:buChar char="•"/>
              <a:tabLst>
                <a:tab pos="482600" algn="l"/>
              </a:tabLst>
            </a:pPr>
            <a:r>
              <a:rPr sz="3200" dirty="0">
                <a:latin typeface="Arial"/>
                <a:cs typeface="Arial"/>
              </a:rPr>
              <a:t>Visibility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165" dirty="0">
                <a:latin typeface="Arial"/>
                <a:cs typeface="Arial"/>
              </a:rPr>
              <a:t>/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occlusion</a:t>
            </a:r>
            <a:endParaRPr sz="3200">
              <a:latin typeface="Arial"/>
              <a:cs typeface="Arial"/>
            </a:endParaRPr>
          </a:p>
          <a:p>
            <a:pPr marL="482600">
              <a:lnSpc>
                <a:spcPct val="100000"/>
              </a:lnSpc>
              <a:spcBef>
                <a:spcPts val="610"/>
              </a:spcBef>
              <a:tabLst>
                <a:tab pos="926465" algn="l"/>
              </a:tabLst>
            </a:pPr>
            <a:r>
              <a:rPr sz="6075" spc="142" baseline="-6858" dirty="0">
                <a:latin typeface="Arial"/>
                <a:cs typeface="Arial"/>
              </a:rPr>
              <a:t>-</a:t>
            </a:r>
            <a:r>
              <a:rPr sz="6075" baseline="-6858" dirty="0">
                <a:latin typeface="Arial"/>
                <a:cs typeface="Arial"/>
              </a:rPr>
              <a:t>	</a:t>
            </a:r>
            <a:r>
              <a:rPr sz="2800" spc="-20" dirty="0">
                <a:latin typeface="Arial"/>
                <a:cs typeface="Arial"/>
              </a:rPr>
              <a:t>Z-</a:t>
            </a:r>
            <a:r>
              <a:rPr sz="2800" spc="-10" dirty="0">
                <a:latin typeface="Arial"/>
                <a:cs typeface="Arial"/>
              </a:rPr>
              <a:t>buffering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50" dirty="0"/>
              <a:t>Fourier</a:t>
            </a:r>
            <a:r>
              <a:rPr sz="3550" spc="-75" dirty="0"/>
              <a:t> </a:t>
            </a:r>
            <a:r>
              <a:rPr sz="3550" spc="-45" dirty="0"/>
              <a:t>Transform</a:t>
            </a:r>
            <a:r>
              <a:rPr sz="3550" spc="-75" dirty="0"/>
              <a:t> </a:t>
            </a:r>
            <a:r>
              <a:rPr sz="3550" dirty="0"/>
              <a:t>Decomposes</a:t>
            </a:r>
            <a:r>
              <a:rPr sz="3550" spc="-75" dirty="0"/>
              <a:t> </a:t>
            </a:r>
            <a:r>
              <a:rPr sz="3550" dirty="0"/>
              <a:t>A</a:t>
            </a:r>
            <a:r>
              <a:rPr sz="3550" spc="-70" dirty="0"/>
              <a:t> </a:t>
            </a:r>
            <a:r>
              <a:rPr sz="3550" spc="-10" dirty="0"/>
              <a:t>Signal</a:t>
            </a:r>
            <a:r>
              <a:rPr sz="3550" spc="-75" dirty="0"/>
              <a:t> </a:t>
            </a:r>
            <a:r>
              <a:rPr sz="3550" spc="55" dirty="0"/>
              <a:t>Into</a:t>
            </a:r>
            <a:r>
              <a:rPr sz="3550" spc="-75" dirty="0"/>
              <a:t> </a:t>
            </a:r>
            <a:r>
              <a:rPr sz="3550" spc="-10" dirty="0"/>
              <a:t>Frequencies</a:t>
            </a:r>
            <a:endParaRPr sz="3550"/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A413DA3-BC88-32E6-4CAD-2A1E1B7E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27" y="1206311"/>
            <a:ext cx="12560946" cy="734097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Higher</a:t>
            </a:r>
            <a:r>
              <a:rPr sz="4400" spc="-50" dirty="0"/>
              <a:t> </a:t>
            </a:r>
            <a:r>
              <a:rPr sz="4400" spc="-30" dirty="0"/>
              <a:t>Frequencies</a:t>
            </a:r>
            <a:r>
              <a:rPr sz="4400" spc="-50" dirty="0"/>
              <a:t> </a:t>
            </a:r>
            <a:r>
              <a:rPr sz="4400" spc="105" dirty="0"/>
              <a:t>Need</a:t>
            </a:r>
            <a:r>
              <a:rPr sz="4400" spc="-50" dirty="0"/>
              <a:t> </a:t>
            </a:r>
            <a:r>
              <a:rPr sz="4400" spc="-40" dirty="0"/>
              <a:t>Faster</a:t>
            </a:r>
            <a:r>
              <a:rPr sz="4400" spc="-50" dirty="0"/>
              <a:t> </a:t>
            </a:r>
            <a:r>
              <a:rPr sz="4400" spc="-10" dirty="0"/>
              <a:t>Sampling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613452" y="8054788"/>
            <a:ext cx="9200515" cy="121920"/>
            <a:chOff x="613452" y="8054788"/>
            <a:chExt cx="9200515" cy="121920"/>
          </a:xfrm>
        </p:grpSpPr>
        <p:sp>
          <p:nvSpPr>
            <p:cNvPr id="4" name="object 4"/>
            <p:cNvSpPr/>
            <p:nvPr/>
          </p:nvSpPr>
          <p:spPr>
            <a:xfrm>
              <a:off x="626152" y="8115748"/>
              <a:ext cx="9078595" cy="0"/>
            </a:xfrm>
            <a:custGeom>
              <a:avLst/>
              <a:gdLst/>
              <a:ahLst/>
              <a:cxnLst/>
              <a:rect l="l" t="t" r="r" b="b"/>
              <a:pathLst>
                <a:path w="9078595">
                  <a:moveTo>
                    <a:pt x="0" y="0"/>
                  </a:moveTo>
                  <a:lnTo>
                    <a:pt x="9065470" y="0"/>
                  </a:lnTo>
                  <a:lnTo>
                    <a:pt x="907817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91622" y="8054788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054600" y="7975600"/>
            <a:ext cx="26670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i="1" dirty="0">
                <a:latin typeface="Times New Roman"/>
                <a:cs typeface="Times New Roman"/>
              </a:rPr>
              <a:t>x</a:t>
            </a:r>
            <a:endParaRPr sz="3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6074" y="2742487"/>
            <a:ext cx="8977630" cy="5492750"/>
            <a:chOff x="566074" y="2742487"/>
            <a:chExt cx="8977630" cy="5492750"/>
          </a:xfrm>
        </p:grpSpPr>
        <p:sp>
          <p:nvSpPr>
            <p:cNvPr id="8" name="object 8"/>
            <p:cNvSpPr/>
            <p:nvPr/>
          </p:nvSpPr>
          <p:spPr>
            <a:xfrm>
              <a:off x="627034" y="2851708"/>
              <a:ext cx="0" cy="5264785"/>
            </a:xfrm>
            <a:custGeom>
              <a:avLst/>
              <a:gdLst/>
              <a:ahLst/>
              <a:cxnLst/>
              <a:rect l="l" t="t" r="r" b="b"/>
              <a:pathLst>
                <a:path h="5264784">
                  <a:moveTo>
                    <a:pt x="0" y="5264773"/>
                  </a:moveTo>
                  <a:lnTo>
                    <a:pt x="0" y="1270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6074" y="274248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60959" y="0"/>
                  </a:moveTo>
                  <a:lnTo>
                    <a:pt x="0" y="121920"/>
                  </a:lnTo>
                  <a:lnTo>
                    <a:pt x="121919" y="121920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55621" y="2777337"/>
              <a:ext cx="0" cy="5304790"/>
            </a:xfrm>
            <a:custGeom>
              <a:avLst/>
              <a:gdLst/>
              <a:ahLst/>
              <a:cxnLst/>
              <a:rect l="l" t="t" r="r" b="b"/>
              <a:pathLst>
                <a:path h="5304790">
                  <a:moveTo>
                    <a:pt x="0" y="530429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A6AAA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064669" y="2805827"/>
              <a:ext cx="0" cy="5332095"/>
            </a:xfrm>
            <a:custGeom>
              <a:avLst/>
              <a:gdLst/>
              <a:ahLst/>
              <a:cxnLst/>
              <a:rect l="l" t="t" r="r" b="b"/>
              <a:pathLst>
                <a:path h="5332095">
                  <a:moveTo>
                    <a:pt x="0" y="533160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A6AAA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61653" y="2802634"/>
              <a:ext cx="0" cy="5304790"/>
            </a:xfrm>
            <a:custGeom>
              <a:avLst/>
              <a:gdLst/>
              <a:ahLst/>
              <a:cxnLst/>
              <a:rect l="l" t="t" r="r" b="b"/>
              <a:pathLst>
                <a:path h="5304790">
                  <a:moveTo>
                    <a:pt x="0" y="530429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A6AAA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58637" y="2779938"/>
              <a:ext cx="0" cy="5299710"/>
            </a:xfrm>
            <a:custGeom>
              <a:avLst/>
              <a:gdLst/>
              <a:ahLst/>
              <a:cxnLst/>
              <a:rect l="l" t="t" r="r" b="b"/>
              <a:pathLst>
                <a:path h="5299709">
                  <a:moveTo>
                    <a:pt x="0" y="529909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A6AAA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07129" y="2769676"/>
              <a:ext cx="0" cy="5383530"/>
            </a:xfrm>
            <a:custGeom>
              <a:avLst/>
              <a:gdLst/>
              <a:ahLst/>
              <a:cxnLst/>
              <a:rect l="l" t="t" r="r" b="b"/>
              <a:pathLst>
                <a:path h="5383530">
                  <a:moveTo>
                    <a:pt x="0" y="5383166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A6AAA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04114" y="2777337"/>
              <a:ext cx="0" cy="5304790"/>
            </a:xfrm>
            <a:custGeom>
              <a:avLst/>
              <a:gdLst/>
              <a:ahLst/>
              <a:cxnLst/>
              <a:rect l="l" t="t" r="r" b="b"/>
              <a:pathLst>
                <a:path h="5304790">
                  <a:moveTo>
                    <a:pt x="0" y="530429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A6AAA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10145" y="2774069"/>
              <a:ext cx="0" cy="5374640"/>
            </a:xfrm>
            <a:custGeom>
              <a:avLst/>
              <a:gdLst/>
              <a:ahLst/>
              <a:cxnLst/>
              <a:rect l="l" t="t" r="r" b="b"/>
              <a:pathLst>
                <a:path h="5374640">
                  <a:moveTo>
                    <a:pt x="0" y="537438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A6AAA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13161" y="2839002"/>
              <a:ext cx="0" cy="5383530"/>
            </a:xfrm>
            <a:custGeom>
              <a:avLst/>
              <a:gdLst/>
              <a:ahLst/>
              <a:cxnLst/>
              <a:rect l="l" t="t" r="r" b="b"/>
              <a:pathLst>
                <a:path h="5383530">
                  <a:moveTo>
                    <a:pt x="0" y="5383166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A6AAA9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5335" y="3650083"/>
              <a:ext cx="8886190" cy="619760"/>
            </a:xfrm>
            <a:custGeom>
              <a:avLst/>
              <a:gdLst/>
              <a:ahLst/>
              <a:cxnLst/>
              <a:rect l="l" t="t" r="r" b="b"/>
              <a:pathLst>
                <a:path w="8886190" h="619760">
                  <a:moveTo>
                    <a:pt x="8885821" y="573537"/>
                  </a:moveTo>
                  <a:lnTo>
                    <a:pt x="8824088" y="590333"/>
                  </a:lnTo>
                  <a:lnTo>
                    <a:pt x="8777376" y="600542"/>
                  </a:lnTo>
                  <a:lnTo>
                    <a:pt x="8730162" y="608718"/>
                  </a:lnTo>
                  <a:lnTo>
                    <a:pt x="8682411" y="614726"/>
                  </a:lnTo>
                  <a:lnTo>
                    <a:pt x="8634092" y="618430"/>
                  </a:lnTo>
                  <a:lnTo>
                    <a:pt x="8585169" y="619695"/>
                  </a:lnTo>
                </a:path>
                <a:path w="8886190" h="619760">
                  <a:moveTo>
                    <a:pt x="7727057" y="309858"/>
                  </a:moveTo>
                  <a:lnTo>
                    <a:pt x="7770252" y="334297"/>
                  </a:lnTo>
                  <a:lnTo>
                    <a:pt x="7813481" y="358601"/>
                  </a:lnTo>
                  <a:lnTo>
                    <a:pt x="7856777" y="382633"/>
                  </a:lnTo>
                  <a:lnTo>
                    <a:pt x="7900173" y="406259"/>
                  </a:lnTo>
                  <a:lnTo>
                    <a:pt x="7943702" y="429342"/>
                  </a:lnTo>
                  <a:lnTo>
                    <a:pt x="7987400" y="451748"/>
                  </a:lnTo>
                  <a:lnTo>
                    <a:pt x="8031298" y="473341"/>
                  </a:lnTo>
                  <a:lnTo>
                    <a:pt x="8075431" y="493985"/>
                  </a:lnTo>
                  <a:lnTo>
                    <a:pt x="8119832" y="513545"/>
                  </a:lnTo>
                  <a:lnTo>
                    <a:pt x="8164535" y="531885"/>
                  </a:lnTo>
                  <a:lnTo>
                    <a:pt x="8209572" y="548870"/>
                  </a:lnTo>
                  <a:lnTo>
                    <a:pt x="8254978" y="564364"/>
                  </a:lnTo>
                  <a:lnTo>
                    <a:pt x="8300786" y="578232"/>
                  </a:lnTo>
                  <a:lnTo>
                    <a:pt x="8347030" y="590338"/>
                  </a:lnTo>
                  <a:lnTo>
                    <a:pt x="8393743" y="600547"/>
                  </a:lnTo>
                  <a:lnTo>
                    <a:pt x="8440958" y="608724"/>
                  </a:lnTo>
                  <a:lnTo>
                    <a:pt x="8488709" y="614731"/>
                  </a:lnTo>
                  <a:lnTo>
                    <a:pt x="8537031" y="618436"/>
                  </a:lnTo>
                  <a:lnTo>
                    <a:pt x="8585955" y="619700"/>
                  </a:lnTo>
                </a:path>
                <a:path w="8886190" h="619760">
                  <a:moveTo>
                    <a:pt x="7727091" y="309881"/>
                  </a:moveTo>
                  <a:lnTo>
                    <a:pt x="7683895" y="285443"/>
                  </a:lnTo>
                  <a:lnTo>
                    <a:pt x="7640665" y="261140"/>
                  </a:lnTo>
                  <a:lnTo>
                    <a:pt x="7597369" y="237108"/>
                  </a:lnTo>
                  <a:lnTo>
                    <a:pt x="7553972" y="213483"/>
                  </a:lnTo>
                  <a:lnTo>
                    <a:pt x="7510442" y="190400"/>
                  </a:lnTo>
                  <a:lnTo>
                    <a:pt x="7466743" y="167995"/>
                  </a:lnTo>
                  <a:lnTo>
                    <a:pt x="7422844" y="146402"/>
                  </a:lnTo>
                  <a:lnTo>
                    <a:pt x="7378711" y="125759"/>
                  </a:lnTo>
                  <a:lnTo>
                    <a:pt x="7334309" y="106199"/>
                  </a:lnTo>
                  <a:lnTo>
                    <a:pt x="7289607" y="87859"/>
                  </a:lnTo>
                  <a:lnTo>
                    <a:pt x="7244569" y="70874"/>
                  </a:lnTo>
                  <a:lnTo>
                    <a:pt x="7199163" y="55380"/>
                  </a:lnTo>
                  <a:lnTo>
                    <a:pt x="7153354" y="41513"/>
                  </a:lnTo>
                  <a:lnTo>
                    <a:pt x="7107111" y="29406"/>
                  </a:lnTo>
                  <a:lnTo>
                    <a:pt x="7060398" y="19197"/>
                  </a:lnTo>
                  <a:lnTo>
                    <a:pt x="7013183" y="11021"/>
                  </a:lnTo>
                  <a:lnTo>
                    <a:pt x="6965432" y="5013"/>
                  </a:lnTo>
                  <a:lnTo>
                    <a:pt x="6917111" y="1309"/>
                  </a:lnTo>
                  <a:lnTo>
                    <a:pt x="6868188" y="44"/>
                  </a:lnTo>
                </a:path>
                <a:path w="8886190" h="619760">
                  <a:moveTo>
                    <a:pt x="6010082" y="309881"/>
                  </a:moveTo>
                  <a:lnTo>
                    <a:pt x="6053277" y="285442"/>
                  </a:lnTo>
                  <a:lnTo>
                    <a:pt x="6096506" y="261138"/>
                  </a:lnTo>
                  <a:lnTo>
                    <a:pt x="6139802" y="237106"/>
                  </a:lnTo>
                  <a:lnTo>
                    <a:pt x="6183198" y="213480"/>
                  </a:lnTo>
                  <a:lnTo>
                    <a:pt x="6226729" y="190397"/>
                  </a:lnTo>
                  <a:lnTo>
                    <a:pt x="6270427" y="167991"/>
                  </a:lnTo>
                  <a:lnTo>
                    <a:pt x="6314326" y="146398"/>
                  </a:lnTo>
                  <a:lnTo>
                    <a:pt x="6358459" y="125754"/>
                  </a:lnTo>
                  <a:lnTo>
                    <a:pt x="6402861" y="106194"/>
                  </a:lnTo>
                  <a:lnTo>
                    <a:pt x="6447563" y="87854"/>
                  </a:lnTo>
                  <a:lnTo>
                    <a:pt x="6492601" y="70869"/>
                  </a:lnTo>
                  <a:lnTo>
                    <a:pt x="6538007" y="55375"/>
                  </a:lnTo>
                  <a:lnTo>
                    <a:pt x="6583816" y="41507"/>
                  </a:lnTo>
                  <a:lnTo>
                    <a:pt x="6630059" y="29401"/>
                  </a:lnTo>
                  <a:lnTo>
                    <a:pt x="6676771" y="19192"/>
                  </a:lnTo>
                  <a:lnTo>
                    <a:pt x="6723986" y="11016"/>
                  </a:lnTo>
                  <a:lnTo>
                    <a:pt x="6771737" y="5008"/>
                  </a:lnTo>
                  <a:lnTo>
                    <a:pt x="6820057" y="1304"/>
                  </a:lnTo>
                  <a:lnTo>
                    <a:pt x="6868979" y="39"/>
                  </a:lnTo>
                </a:path>
                <a:path w="8886190" h="619760">
                  <a:moveTo>
                    <a:pt x="6010138" y="309853"/>
                  </a:moveTo>
                  <a:lnTo>
                    <a:pt x="5966942" y="334291"/>
                  </a:lnTo>
                  <a:lnTo>
                    <a:pt x="5923712" y="358594"/>
                  </a:lnTo>
                  <a:lnTo>
                    <a:pt x="5880416" y="382625"/>
                  </a:lnTo>
                  <a:lnTo>
                    <a:pt x="5837019" y="406250"/>
                  </a:lnTo>
                  <a:lnTo>
                    <a:pt x="5793489" y="429333"/>
                  </a:lnTo>
                  <a:lnTo>
                    <a:pt x="5749790" y="451739"/>
                  </a:lnTo>
                  <a:lnTo>
                    <a:pt x="5705891" y="473331"/>
                  </a:lnTo>
                  <a:lnTo>
                    <a:pt x="5661758" y="493975"/>
                  </a:lnTo>
                  <a:lnTo>
                    <a:pt x="5617356" y="513534"/>
                  </a:lnTo>
                  <a:lnTo>
                    <a:pt x="5572654" y="531874"/>
                  </a:lnTo>
                  <a:lnTo>
                    <a:pt x="5527616" y="548859"/>
                  </a:lnTo>
                  <a:lnTo>
                    <a:pt x="5482209" y="564353"/>
                  </a:lnTo>
                  <a:lnTo>
                    <a:pt x="5436401" y="578221"/>
                  </a:lnTo>
                  <a:lnTo>
                    <a:pt x="5390158" y="590327"/>
                  </a:lnTo>
                  <a:lnTo>
                    <a:pt x="5343445" y="600536"/>
                  </a:lnTo>
                  <a:lnTo>
                    <a:pt x="5296230" y="608712"/>
                  </a:lnTo>
                  <a:lnTo>
                    <a:pt x="5248479" y="614720"/>
                  </a:lnTo>
                  <a:lnTo>
                    <a:pt x="5200158" y="618424"/>
                  </a:lnTo>
                  <a:lnTo>
                    <a:pt x="5151235" y="619689"/>
                  </a:lnTo>
                </a:path>
                <a:path w="8886190" h="619760">
                  <a:moveTo>
                    <a:pt x="4293129" y="309858"/>
                  </a:moveTo>
                  <a:lnTo>
                    <a:pt x="4336324" y="334297"/>
                  </a:lnTo>
                  <a:lnTo>
                    <a:pt x="4379553" y="358599"/>
                  </a:lnTo>
                  <a:lnTo>
                    <a:pt x="4422848" y="382631"/>
                  </a:lnTo>
                  <a:lnTo>
                    <a:pt x="4466245" y="406256"/>
                  </a:lnTo>
                  <a:lnTo>
                    <a:pt x="4509775" y="429339"/>
                  </a:lnTo>
                  <a:lnTo>
                    <a:pt x="4553472" y="451744"/>
                  </a:lnTo>
                  <a:lnTo>
                    <a:pt x="4597371" y="473337"/>
                  </a:lnTo>
                  <a:lnTo>
                    <a:pt x="4641504" y="493980"/>
                  </a:lnTo>
                  <a:lnTo>
                    <a:pt x="4685905" y="513540"/>
                  </a:lnTo>
                  <a:lnTo>
                    <a:pt x="4730608" y="531880"/>
                  </a:lnTo>
                  <a:lnTo>
                    <a:pt x="4775646" y="548865"/>
                  </a:lnTo>
                  <a:lnTo>
                    <a:pt x="4821052" y="564359"/>
                  </a:lnTo>
                  <a:lnTo>
                    <a:pt x="4866860" y="578227"/>
                  </a:lnTo>
                  <a:lnTo>
                    <a:pt x="4913104" y="590333"/>
                  </a:lnTo>
                  <a:lnTo>
                    <a:pt x="4959816" y="600542"/>
                  </a:lnTo>
                  <a:lnTo>
                    <a:pt x="5007031" y="608718"/>
                  </a:lnTo>
                  <a:lnTo>
                    <a:pt x="5054782" y="614726"/>
                  </a:lnTo>
                  <a:lnTo>
                    <a:pt x="5103103" y="618430"/>
                  </a:lnTo>
                  <a:lnTo>
                    <a:pt x="5152026" y="619695"/>
                  </a:lnTo>
                </a:path>
                <a:path w="8886190" h="619760">
                  <a:moveTo>
                    <a:pt x="4293291" y="309931"/>
                  </a:moveTo>
                  <a:lnTo>
                    <a:pt x="4250096" y="285493"/>
                  </a:lnTo>
                  <a:lnTo>
                    <a:pt x="4206867" y="261190"/>
                  </a:lnTo>
                  <a:lnTo>
                    <a:pt x="4163571" y="237158"/>
                  </a:lnTo>
                  <a:lnTo>
                    <a:pt x="4120175" y="213533"/>
                  </a:lnTo>
                  <a:lnTo>
                    <a:pt x="4076644" y="190450"/>
                  </a:lnTo>
                  <a:lnTo>
                    <a:pt x="4032946" y="168044"/>
                  </a:lnTo>
                  <a:lnTo>
                    <a:pt x="3989047" y="146451"/>
                  </a:lnTo>
                  <a:lnTo>
                    <a:pt x="3944914" y="125807"/>
                  </a:lnTo>
                  <a:lnTo>
                    <a:pt x="3900512" y="106247"/>
                  </a:lnTo>
                  <a:lnTo>
                    <a:pt x="3855809" y="87907"/>
                  </a:lnTo>
                  <a:lnTo>
                    <a:pt x="3810771" y="70922"/>
                  </a:lnTo>
                  <a:lnTo>
                    <a:pt x="3765364" y="55427"/>
                  </a:lnTo>
                  <a:lnTo>
                    <a:pt x="3719556" y="41559"/>
                  </a:lnTo>
                  <a:lnTo>
                    <a:pt x="3673312" y="29452"/>
                  </a:lnTo>
                  <a:lnTo>
                    <a:pt x="3626599" y="19243"/>
                  </a:lnTo>
                  <a:lnTo>
                    <a:pt x="3579384" y="11067"/>
                  </a:lnTo>
                  <a:lnTo>
                    <a:pt x="3531633" y="5058"/>
                  </a:lnTo>
                  <a:lnTo>
                    <a:pt x="3483312" y="1354"/>
                  </a:lnTo>
                  <a:lnTo>
                    <a:pt x="3434388" y="89"/>
                  </a:lnTo>
                </a:path>
                <a:path w="8886190" h="619760">
                  <a:moveTo>
                    <a:pt x="2576282" y="309926"/>
                  </a:moveTo>
                  <a:lnTo>
                    <a:pt x="2619477" y="285487"/>
                  </a:lnTo>
                  <a:lnTo>
                    <a:pt x="2662706" y="261185"/>
                  </a:lnTo>
                  <a:lnTo>
                    <a:pt x="2706002" y="237153"/>
                  </a:lnTo>
                  <a:lnTo>
                    <a:pt x="2749397" y="213528"/>
                  </a:lnTo>
                  <a:lnTo>
                    <a:pt x="2792927" y="190444"/>
                  </a:lnTo>
                  <a:lnTo>
                    <a:pt x="2836625" y="168038"/>
                  </a:lnTo>
                  <a:lnTo>
                    <a:pt x="2880523" y="146446"/>
                  </a:lnTo>
                  <a:lnTo>
                    <a:pt x="2924656" y="125802"/>
                  </a:lnTo>
                  <a:lnTo>
                    <a:pt x="2969057" y="106241"/>
                  </a:lnTo>
                  <a:lnTo>
                    <a:pt x="3013759" y="87901"/>
                  </a:lnTo>
                  <a:lnTo>
                    <a:pt x="3058797" y="70916"/>
                  </a:lnTo>
                  <a:lnTo>
                    <a:pt x="3104203" y="55421"/>
                  </a:lnTo>
                  <a:lnTo>
                    <a:pt x="3150011" y="41553"/>
                  </a:lnTo>
                  <a:lnTo>
                    <a:pt x="3196255" y="29447"/>
                  </a:lnTo>
                  <a:lnTo>
                    <a:pt x="3242967" y="19237"/>
                  </a:lnTo>
                  <a:lnTo>
                    <a:pt x="3290183" y="11061"/>
                  </a:lnTo>
                  <a:lnTo>
                    <a:pt x="3337934" y="5053"/>
                  </a:lnTo>
                  <a:lnTo>
                    <a:pt x="3386255" y="1349"/>
                  </a:lnTo>
                  <a:lnTo>
                    <a:pt x="3435180" y="84"/>
                  </a:lnTo>
                </a:path>
                <a:path w="8886190" h="619760">
                  <a:moveTo>
                    <a:pt x="2576333" y="309898"/>
                  </a:moveTo>
                  <a:lnTo>
                    <a:pt x="2533138" y="334337"/>
                  </a:lnTo>
                  <a:lnTo>
                    <a:pt x="2489909" y="358640"/>
                  </a:lnTo>
                  <a:lnTo>
                    <a:pt x="2446613" y="382672"/>
                  </a:lnTo>
                  <a:lnTo>
                    <a:pt x="2403218" y="406298"/>
                  </a:lnTo>
                  <a:lnTo>
                    <a:pt x="2359688" y="429382"/>
                  </a:lnTo>
                  <a:lnTo>
                    <a:pt x="2315990" y="451787"/>
                  </a:lnTo>
                  <a:lnTo>
                    <a:pt x="2272092" y="473380"/>
                  </a:lnTo>
                  <a:lnTo>
                    <a:pt x="2227959" y="494024"/>
                  </a:lnTo>
                  <a:lnTo>
                    <a:pt x="2183558" y="513584"/>
                  </a:lnTo>
                  <a:lnTo>
                    <a:pt x="2138856" y="531924"/>
                  </a:lnTo>
                  <a:lnTo>
                    <a:pt x="2093818" y="548909"/>
                  </a:lnTo>
                  <a:lnTo>
                    <a:pt x="2048412" y="564403"/>
                  </a:lnTo>
                  <a:lnTo>
                    <a:pt x="2002604" y="578271"/>
                  </a:lnTo>
                  <a:lnTo>
                    <a:pt x="1956360" y="590378"/>
                  </a:lnTo>
                  <a:lnTo>
                    <a:pt x="1909648" y="600587"/>
                  </a:lnTo>
                  <a:lnTo>
                    <a:pt x="1862432" y="608763"/>
                  </a:lnTo>
                  <a:lnTo>
                    <a:pt x="1814681" y="614771"/>
                  </a:lnTo>
                  <a:lnTo>
                    <a:pt x="1766360" y="618475"/>
                  </a:lnTo>
                  <a:lnTo>
                    <a:pt x="1717435" y="619740"/>
                  </a:lnTo>
                </a:path>
                <a:path w="8886190" h="619760">
                  <a:moveTo>
                    <a:pt x="859329" y="309903"/>
                  </a:moveTo>
                  <a:lnTo>
                    <a:pt x="902524" y="334341"/>
                  </a:lnTo>
                  <a:lnTo>
                    <a:pt x="945753" y="358644"/>
                  </a:lnTo>
                  <a:lnTo>
                    <a:pt x="989049" y="382676"/>
                  </a:lnTo>
                  <a:lnTo>
                    <a:pt x="1032445" y="406301"/>
                  </a:lnTo>
                  <a:lnTo>
                    <a:pt x="1075975" y="429385"/>
                  </a:lnTo>
                  <a:lnTo>
                    <a:pt x="1119673" y="451791"/>
                  </a:lnTo>
                  <a:lnTo>
                    <a:pt x="1163572" y="473383"/>
                  </a:lnTo>
                  <a:lnTo>
                    <a:pt x="1207705" y="494027"/>
                  </a:lnTo>
                  <a:lnTo>
                    <a:pt x="1252106" y="513588"/>
                  </a:lnTo>
                  <a:lnTo>
                    <a:pt x="1296809" y="531928"/>
                  </a:lnTo>
                  <a:lnTo>
                    <a:pt x="1341846" y="548913"/>
                  </a:lnTo>
                  <a:lnTo>
                    <a:pt x="1387252" y="564408"/>
                  </a:lnTo>
                  <a:lnTo>
                    <a:pt x="1433060" y="578276"/>
                  </a:lnTo>
                  <a:lnTo>
                    <a:pt x="1479304" y="590382"/>
                  </a:lnTo>
                  <a:lnTo>
                    <a:pt x="1526017" y="600592"/>
                  </a:lnTo>
                  <a:lnTo>
                    <a:pt x="1573232" y="608768"/>
                  </a:lnTo>
                  <a:lnTo>
                    <a:pt x="1620983" y="614776"/>
                  </a:lnTo>
                  <a:lnTo>
                    <a:pt x="1669303" y="618480"/>
                  </a:lnTo>
                  <a:lnTo>
                    <a:pt x="1718227" y="619745"/>
                  </a:lnTo>
                </a:path>
                <a:path w="8886190" h="619760">
                  <a:moveTo>
                    <a:pt x="858897" y="309836"/>
                  </a:moveTo>
                  <a:lnTo>
                    <a:pt x="815702" y="285398"/>
                  </a:lnTo>
                  <a:lnTo>
                    <a:pt x="772473" y="261095"/>
                  </a:lnTo>
                  <a:lnTo>
                    <a:pt x="729178" y="237063"/>
                  </a:lnTo>
                  <a:lnTo>
                    <a:pt x="685782" y="213438"/>
                  </a:lnTo>
                  <a:lnTo>
                    <a:pt x="642252" y="190355"/>
                  </a:lnTo>
                  <a:lnTo>
                    <a:pt x="598554" y="167950"/>
                  </a:lnTo>
                  <a:lnTo>
                    <a:pt x="554656" y="146358"/>
                  </a:lnTo>
                  <a:lnTo>
                    <a:pt x="510523" y="125714"/>
                  </a:lnTo>
                  <a:lnTo>
                    <a:pt x="466122" y="106154"/>
                  </a:lnTo>
                  <a:lnTo>
                    <a:pt x="421420" y="87814"/>
                  </a:lnTo>
                  <a:lnTo>
                    <a:pt x="376382" y="70830"/>
                  </a:lnTo>
                  <a:lnTo>
                    <a:pt x="330976" y="55335"/>
                  </a:lnTo>
                  <a:lnTo>
                    <a:pt x="285168" y="41468"/>
                  </a:lnTo>
                  <a:lnTo>
                    <a:pt x="238925" y="29361"/>
                  </a:lnTo>
                  <a:lnTo>
                    <a:pt x="192212" y="19153"/>
                  </a:lnTo>
                  <a:lnTo>
                    <a:pt x="144996" y="10976"/>
                  </a:lnTo>
                  <a:lnTo>
                    <a:pt x="97245" y="4968"/>
                  </a:lnTo>
                  <a:lnTo>
                    <a:pt x="48924" y="1264"/>
                  </a:lnTo>
                  <a:lnTo>
                    <a:pt x="0" y="0"/>
                  </a:lnTo>
                </a:path>
              </a:pathLst>
            </a:custGeom>
            <a:ln w="44900">
              <a:solidFill>
                <a:srgbClr val="00A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0342" y="4531228"/>
              <a:ext cx="8881110" cy="619760"/>
            </a:xfrm>
            <a:custGeom>
              <a:avLst/>
              <a:gdLst/>
              <a:ahLst/>
              <a:cxnLst/>
              <a:rect l="l" t="t" r="r" b="b"/>
              <a:pathLst>
                <a:path w="8881110" h="619760">
                  <a:moveTo>
                    <a:pt x="8880813" y="31184"/>
                  </a:moveTo>
                  <a:lnTo>
                    <a:pt x="8865936" y="26677"/>
                  </a:lnTo>
                  <a:lnTo>
                    <a:pt x="8819058" y="15368"/>
                  </a:lnTo>
                  <a:lnTo>
                    <a:pt x="8771565" y="7009"/>
                  </a:lnTo>
                  <a:lnTo>
                    <a:pt x="8723412" y="1828"/>
                  </a:lnTo>
                  <a:lnTo>
                    <a:pt x="8674549" y="50"/>
                  </a:lnTo>
                </a:path>
                <a:path w="8881110" h="619760">
                  <a:moveTo>
                    <a:pt x="7951998" y="309881"/>
                  </a:moveTo>
                  <a:lnTo>
                    <a:pt x="7995191" y="280871"/>
                  </a:lnTo>
                  <a:lnTo>
                    <a:pt x="8038432" y="252089"/>
                  </a:lnTo>
                  <a:lnTo>
                    <a:pt x="8081767" y="223761"/>
                  </a:lnTo>
                  <a:lnTo>
                    <a:pt x="8125244" y="196113"/>
                  </a:lnTo>
                  <a:lnTo>
                    <a:pt x="8168910" y="169373"/>
                  </a:lnTo>
                  <a:lnTo>
                    <a:pt x="8212812" y="143767"/>
                  </a:lnTo>
                  <a:lnTo>
                    <a:pt x="8256998" y="119524"/>
                  </a:lnTo>
                  <a:lnTo>
                    <a:pt x="8301514" y="96868"/>
                  </a:lnTo>
                  <a:lnTo>
                    <a:pt x="8346408" y="76028"/>
                  </a:lnTo>
                  <a:lnTo>
                    <a:pt x="8391727" y="57231"/>
                  </a:lnTo>
                  <a:lnTo>
                    <a:pt x="8437519" y="40703"/>
                  </a:lnTo>
                  <a:lnTo>
                    <a:pt x="8483830" y="26671"/>
                  </a:lnTo>
                  <a:lnTo>
                    <a:pt x="8530709" y="15362"/>
                  </a:lnTo>
                  <a:lnTo>
                    <a:pt x="8578201" y="7004"/>
                  </a:lnTo>
                  <a:lnTo>
                    <a:pt x="8626355" y="1822"/>
                  </a:lnTo>
                  <a:lnTo>
                    <a:pt x="8675217" y="44"/>
                  </a:lnTo>
                </a:path>
                <a:path w="8881110" h="619760">
                  <a:moveTo>
                    <a:pt x="7952049" y="309858"/>
                  </a:moveTo>
                  <a:lnTo>
                    <a:pt x="7908855" y="338868"/>
                  </a:lnTo>
                  <a:lnTo>
                    <a:pt x="7865614" y="367650"/>
                  </a:lnTo>
                  <a:lnTo>
                    <a:pt x="7822279" y="395979"/>
                  </a:lnTo>
                  <a:lnTo>
                    <a:pt x="7778802" y="423626"/>
                  </a:lnTo>
                  <a:lnTo>
                    <a:pt x="7735136" y="450366"/>
                  </a:lnTo>
                  <a:lnTo>
                    <a:pt x="7691234" y="475972"/>
                  </a:lnTo>
                  <a:lnTo>
                    <a:pt x="7647049" y="500216"/>
                  </a:lnTo>
                  <a:lnTo>
                    <a:pt x="7602533" y="522871"/>
                  </a:lnTo>
                  <a:lnTo>
                    <a:pt x="7557638" y="543711"/>
                  </a:lnTo>
                  <a:lnTo>
                    <a:pt x="7512319" y="562508"/>
                  </a:lnTo>
                  <a:lnTo>
                    <a:pt x="7466527" y="579036"/>
                  </a:lnTo>
                  <a:lnTo>
                    <a:pt x="7420216" y="593068"/>
                  </a:lnTo>
                  <a:lnTo>
                    <a:pt x="7373338" y="604377"/>
                  </a:lnTo>
                  <a:lnTo>
                    <a:pt x="7325845" y="612736"/>
                  </a:lnTo>
                  <a:lnTo>
                    <a:pt x="7277692" y="617917"/>
                  </a:lnTo>
                  <a:lnTo>
                    <a:pt x="7228829" y="619695"/>
                  </a:lnTo>
                </a:path>
                <a:path w="8881110" h="619760">
                  <a:moveTo>
                    <a:pt x="6506278" y="309864"/>
                  </a:moveTo>
                  <a:lnTo>
                    <a:pt x="6549472" y="338873"/>
                  </a:lnTo>
                  <a:lnTo>
                    <a:pt x="6592712" y="367656"/>
                  </a:lnTo>
                  <a:lnTo>
                    <a:pt x="6636047" y="395985"/>
                  </a:lnTo>
                  <a:lnTo>
                    <a:pt x="6679524" y="423633"/>
                  </a:lnTo>
                  <a:lnTo>
                    <a:pt x="6723190" y="450373"/>
                  </a:lnTo>
                  <a:lnTo>
                    <a:pt x="6767092" y="475979"/>
                  </a:lnTo>
                  <a:lnTo>
                    <a:pt x="6811278" y="500224"/>
                  </a:lnTo>
                  <a:lnTo>
                    <a:pt x="6855794" y="522879"/>
                  </a:lnTo>
                  <a:lnTo>
                    <a:pt x="6900688" y="543720"/>
                  </a:lnTo>
                  <a:lnTo>
                    <a:pt x="6946007" y="562518"/>
                  </a:lnTo>
                  <a:lnTo>
                    <a:pt x="6991799" y="579046"/>
                  </a:lnTo>
                  <a:lnTo>
                    <a:pt x="7038110" y="593079"/>
                  </a:lnTo>
                  <a:lnTo>
                    <a:pt x="7084989" y="604388"/>
                  </a:lnTo>
                  <a:lnTo>
                    <a:pt x="7132481" y="612747"/>
                  </a:lnTo>
                  <a:lnTo>
                    <a:pt x="7180635" y="617928"/>
                  </a:lnTo>
                  <a:lnTo>
                    <a:pt x="7229497" y="619706"/>
                  </a:lnTo>
                </a:path>
                <a:path w="8881110" h="619760">
                  <a:moveTo>
                    <a:pt x="6506418" y="309937"/>
                  </a:moveTo>
                  <a:lnTo>
                    <a:pt x="6463225" y="280928"/>
                  </a:lnTo>
                  <a:lnTo>
                    <a:pt x="6419984" y="252145"/>
                  </a:lnTo>
                  <a:lnTo>
                    <a:pt x="6376649" y="223816"/>
                  </a:lnTo>
                  <a:lnTo>
                    <a:pt x="6333171" y="196168"/>
                  </a:lnTo>
                  <a:lnTo>
                    <a:pt x="6289505" y="169428"/>
                  </a:lnTo>
                  <a:lnTo>
                    <a:pt x="6245603" y="143822"/>
                  </a:lnTo>
                  <a:lnTo>
                    <a:pt x="6201417" y="119577"/>
                  </a:lnTo>
                  <a:lnTo>
                    <a:pt x="6156900" y="96922"/>
                  </a:lnTo>
                  <a:lnTo>
                    <a:pt x="6112006" y="76081"/>
                  </a:lnTo>
                  <a:lnTo>
                    <a:pt x="6066687" y="57283"/>
                  </a:lnTo>
                  <a:lnTo>
                    <a:pt x="6020895" y="40755"/>
                  </a:lnTo>
                  <a:lnTo>
                    <a:pt x="5974584" y="26722"/>
                  </a:lnTo>
                  <a:lnTo>
                    <a:pt x="5927706" y="15413"/>
                  </a:lnTo>
                  <a:lnTo>
                    <a:pt x="5880214" y="7054"/>
                  </a:lnTo>
                  <a:lnTo>
                    <a:pt x="5832061" y="1873"/>
                  </a:lnTo>
                  <a:lnTo>
                    <a:pt x="5783199" y="95"/>
                  </a:lnTo>
                </a:path>
                <a:path w="8881110" h="619760">
                  <a:moveTo>
                    <a:pt x="5060648" y="309931"/>
                  </a:moveTo>
                  <a:lnTo>
                    <a:pt x="5103841" y="280922"/>
                  </a:lnTo>
                  <a:lnTo>
                    <a:pt x="5147082" y="252139"/>
                  </a:lnTo>
                  <a:lnTo>
                    <a:pt x="5190417" y="223811"/>
                  </a:lnTo>
                  <a:lnTo>
                    <a:pt x="5233894" y="196162"/>
                  </a:lnTo>
                  <a:lnTo>
                    <a:pt x="5277560" y="169422"/>
                  </a:lnTo>
                  <a:lnTo>
                    <a:pt x="5321462" y="143816"/>
                  </a:lnTo>
                  <a:lnTo>
                    <a:pt x="5365647" y="119572"/>
                  </a:lnTo>
                  <a:lnTo>
                    <a:pt x="5410163" y="96916"/>
                  </a:lnTo>
                  <a:lnTo>
                    <a:pt x="5455057" y="76076"/>
                  </a:lnTo>
                  <a:lnTo>
                    <a:pt x="5500376" y="57278"/>
                  </a:lnTo>
                  <a:lnTo>
                    <a:pt x="5546167" y="40749"/>
                  </a:lnTo>
                  <a:lnTo>
                    <a:pt x="5592478" y="26717"/>
                  </a:lnTo>
                  <a:lnTo>
                    <a:pt x="5639356" y="15408"/>
                  </a:lnTo>
                  <a:lnTo>
                    <a:pt x="5686847" y="7049"/>
                  </a:lnTo>
                  <a:lnTo>
                    <a:pt x="5735000" y="1867"/>
                  </a:lnTo>
                  <a:lnTo>
                    <a:pt x="5783861" y="89"/>
                  </a:lnTo>
                </a:path>
                <a:path w="8881110" h="619760">
                  <a:moveTo>
                    <a:pt x="5060693" y="309903"/>
                  </a:moveTo>
                  <a:lnTo>
                    <a:pt x="5017499" y="338914"/>
                  </a:lnTo>
                  <a:lnTo>
                    <a:pt x="4974258" y="367697"/>
                  </a:lnTo>
                  <a:lnTo>
                    <a:pt x="4930923" y="396026"/>
                  </a:lnTo>
                  <a:lnTo>
                    <a:pt x="4887446" y="423675"/>
                  </a:lnTo>
                  <a:lnTo>
                    <a:pt x="4843780" y="450415"/>
                  </a:lnTo>
                  <a:lnTo>
                    <a:pt x="4799877" y="476021"/>
                  </a:lnTo>
                  <a:lnTo>
                    <a:pt x="4755691" y="500265"/>
                  </a:lnTo>
                  <a:lnTo>
                    <a:pt x="4711175" y="522921"/>
                  </a:lnTo>
                  <a:lnTo>
                    <a:pt x="4666280" y="543761"/>
                  </a:lnTo>
                  <a:lnTo>
                    <a:pt x="4620961" y="562558"/>
                  </a:lnTo>
                  <a:lnTo>
                    <a:pt x="4575169" y="579087"/>
                  </a:lnTo>
                  <a:lnTo>
                    <a:pt x="4528858" y="593119"/>
                  </a:lnTo>
                  <a:lnTo>
                    <a:pt x="4481980" y="604427"/>
                  </a:lnTo>
                  <a:lnTo>
                    <a:pt x="4434488" y="612786"/>
                  </a:lnTo>
                  <a:lnTo>
                    <a:pt x="4386335" y="617968"/>
                  </a:lnTo>
                  <a:lnTo>
                    <a:pt x="4337474" y="619745"/>
                  </a:lnTo>
                </a:path>
                <a:path w="8881110" h="619760">
                  <a:moveTo>
                    <a:pt x="3614928" y="309909"/>
                  </a:moveTo>
                  <a:lnTo>
                    <a:pt x="3658121" y="338918"/>
                  </a:lnTo>
                  <a:lnTo>
                    <a:pt x="3701362" y="367701"/>
                  </a:lnTo>
                  <a:lnTo>
                    <a:pt x="3744697" y="396029"/>
                  </a:lnTo>
                  <a:lnTo>
                    <a:pt x="3788174" y="423677"/>
                  </a:lnTo>
                  <a:lnTo>
                    <a:pt x="3831840" y="450417"/>
                  </a:lnTo>
                  <a:lnTo>
                    <a:pt x="3875742" y="476022"/>
                  </a:lnTo>
                  <a:lnTo>
                    <a:pt x="3919927" y="500266"/>
                  </a:lnTo>
                  <a:lnTo>
                    <a:pt x="3964443" y="522921"/>
                  </a:lnTo>
                  <a:lnTo>
                    <a:pt x="4009337" y="543761"/>
                  </a:lnTo>
                  <a:lnTo>
                    <a:pt x="4054656" y="562559"/>
                  </a:lnTo>
                  <a:lnTo>
                    <a:pt x="4100447" y="579087"/>
                  </a:lnTo>
                  <a:lnTo>
                    <a:pt x="4146758" y="593119"/>
                  </a:lnTo>
                  <a:lnTo>
                    <a:pt x="4193636" y="604427"/>
                  </a:lnTo>
                  <a:lnTo>
                    <a:pt x="4241127" y="612786"/>
                  </a:lnTo>
                  <a:lnTo>
                    <a:pt x="4289280" y="617968"/>
                  </a:lnTo>
                  <a:lnTo>
                    <a:pt x="4338142" y="619745"/>
                  </a:lnTo>
                </a:path>
                <a:path w="8881110" h="619760">
                  <a:moveTo>
                    <a:pt x="3614569" y="309847"/>
                  </a:moveTo>
                  <a:lnTo>
                    <a:pt x="3571374" y="280837"/>
                  </a:lnTo>
                  <a:lnTo>
                    <a:pt x="3528133" y="252054"/>
                  </a:lnTo>
                  <a:lnTo>
                    <a:pt x="3484797" y="223724"/>
                  </a:lnTo>
                  <a:lnTo>
                    <a:pt x="3441319" y="196076"/>
                  </a:lnTo>
                  <a:lnTo>
                    <a:pt x="3397653" y="169335"/>
                  </a:lnTo>
                  <a:lnTo>
                    <a:pt x="3353751" y="143729"/>
                  </a:lnTo>
                  <a:lnTo>
                    <a:pt x="3309565" y="119485"/>
                  </a:lnTo>
                  <a:lnTo>
                    <a:pt x="3265049" y="96830"/>
                  </a:lnTo>
                  <a:lnTo>
                    <a:pt x="3220155" y="75990"/>
                  </a:lnTo>
                  <a:lnTo>
                    <a:pt x="3174835" y="57192"/>
                  </a:lnTo>
                  <a:lnTo>
                    <a:pt x="3129044" y="40664"/>
                  </a:lnTo>
                  <a:lnTo>
                    <a:pt x="3082733" y="26632"/>
                  </a:lnTo>
                  <a:lnTo>
                    <a:pt x="3035856" y="15323"/>
                  </a:lnTo>
                  <a:lnTo>
                    <a:pt x="2988364" y="6964"/>
                  </a:lnTo>
                  <a:lnTo>
                    <a:pt x="2940211" y="1783"/>
                  </a:lnTo>
                  <a:lnTo>
                    <a:pt x="2891350" y="5"/>
                  </a:lnTo>
                </a:path>
                <a:path w="8881110" h="619760">
                  <a:moveTo>
                    <a:pt x="2168798" y="309842"/>
                  </a:moveTo>
                  <a:lnTo>
                    <a:pt x="2211992" y="280831"/>
                  </a:lnTo>
                  <a:lnTo>
                    <a:pt x="2255232" y="252048"/>
                  </a:lnTo>
                  <a:lnTo>
                    <a:pt x="2298568" y="223719"/>
                  </a:lnTo>
                  <a:lnTo>
                    <a:pt x="2342044" y="196070"/>
                  </a:lnTo>
                  <a:lnTo>
                    <a:pt x="2385710" y="169330"/>
                  </a:lnTo>
                  <a:lnTo>
                    <a:pt x="2429612" y="143724"/>
                  </a:lnTo>
                  <a:lnTo>
                    <a:pt x="2473798" y="119480"/>
                  </a:lnTo>
                  <a:lnTo>
                    <a:pt x="2518314" y="96824"/>
                  </a:lnTo>
                  <a:lnTo>
                    <a:pt x="2563207" y="75984"/>
                  </a:lnTo>
                  <a:lnTo>
                    <a:pt x="2608526" y="57186"/>
                  </a:lnTo>
                  <a:lnTo>
                    <a:pt x="2654318" y="40658"/>
                  </a:lnTo>
                  <a:lnTo>
                    <a:pt x="2700628" y="26626"/>
                  </a:lnTo>
                  <a:lnTo>
                    <a:pt x="2747506" y="15317"/>
                  </a:lnTo>
                  <a:lnTo>
                    <a:pt x="2794998" y="6959"/>
                  </a:lnTo>
                  <a:lnTo>
                    <a:pt x="2843150" y="1777"/>
                  </a:lnTo>
                  <a:lnTo>
                    <a:pt x="2892012" y="0"/>
                  </a:lnTo>
                </a:path>
                <a:path w="8881110" h="619760">
                  <a:moveTo>
                    <a:pt x="2168843" y="309813"/>
                  </a:moveTo>
                  <a:lnTo>
                    <a:pt x="2125649" y="338823"/>
                  </a:lnTo>
                  <a:lnTo>
                    <a:pt x="2082407" y="367605"/>
                  </a:lnTo>
                  <a:lnTo>
                    <a:pt x="2039071" y="395934"/>
                  </a:lnTo>
                  <a:lnTo>
                    <a:pt x="1995594" y="423582"/>
                  </a:lnTo>
                  <a:lnTo>
                    <a:pt x="1951927" y="450322"/>
                  </a:lnTo>
                  <a:lnTo>
                    <a:pt x="1908025" y="475927"/>
                  </a:lnTo>
                  <a:lnTo>
                    <a:pt x="1863839" y="500171"/>
                  </a:lnTo>
                  <a:lnTo>
                    <a:pt x="1819323" y="522826"/>
                  </a:lnTo>
                  <a:lnTo>
                    <a:pt x="1774429" y="543666"/>
                  </a:lnTo>
                  <a:lnTo>
                    <a:pt x="1729110" y="562463"/>
                  </a:lnTo>
                  <a:lnTo>
                    <a:pt x="1683319" y="578991"/>
                  </a:lnTo>
                  <a:lnTo>
                    <a:pt x="1637008" y="593023"/>
                  </a:lnTo>
                  <a:lnTo>
                    <a:pt x="1590130" y="604332"/>
                  </a:lnTo>
                  <a:lnTo>
                    <a:pt x="1542638" y="612691"/>
                  </a:lnTo>
                  <a:lnTo>
                    <a:pt x="1494485" y="617872"/>
                  </a:lnTo>
                  <a:lnTo>
                    <a:pt x="1445624" y="619650"/>
                  </a:lnTo>
                </a:path>
                <a:path w="8881110" h="619760">
                  <a:moveTo>
                    <a:pt x="723078" y="309819"/>
                  </a:moveTo>
                  <a:lnTo>
                    <a:pt x="766271" y="338828"/>
                  </a:lnTo>
                  <a:lnTo>
                    <a:pt x="809511" y="367611"/>
                  </a:lnTo>
                  <a:lnTo>
                    <a:pt x="852845" y="395940"/>
                  </a:lnTo>
                  <a:lnTo>
                    <a:pt x="896321" y="423588"/>
                  </a:lnTo>
                  <a:lnTo>
                    <a:pt x="939987" y="450328"/>
                  </a:lnTo>
                  <a:lnTo>
                    <a:pt x="983888" y="475934"/>
                  </a:lnTo>
                  <a:lnTo>
                    <a:pt x="1028073" y="500179"/>
                  </a:lnTo>
                  <a:lnTo>
                    <a:pt x="1072589" y="522834"/>
                  </a:lnTo>
                  <a:lnTo>
                    <a:pt x="1117483" y="543675"/>
                  </a:lnTo>
                  <a:lnTo>
                    <a:pt x="1162802" y="562473"/>
                  </a:lnTo>
                  <a:lnTo>
                    <a:pt x="1208594" y="579001"/>
                  </a:lnTo>
                  <a:lnTo>
                    <a:pt x="1254905" y="593034"/>
                  </a:lnTo>
                  <a:lnTo>
                    <a:pt x="1301783" y="604343"/>
                  </a:lnTo>
                  <a:lnTo>
                    <a:pt x="1349276" y="612702"/>
                  </a:lnTo>
                  <a:lnTo>
                    <a:pt x="1397430" y="617883"/>
                  </a:lnTo>
                  <a:lnTo>
                    <a:pt x="1446292" y="619661"/>
                  </a:lnTo>
                </a:path>
                <a:path w="8881110" h="619760">
                  <a:moveTo>
                    <a:pt x="723213" y="309892"/>
                  </a:moveTo>
                  <a:lnTo>
                    <a:pt x="680020" y="280883"/>
                  </a:lnTo>
                  <a:lnTo>
                    <a:pt x="636779" y="252100"/>
                  </a:lnTo>
                  <a:lnTo>
                    <a:pt x="593444" y="223771"/>
                  </a:lnTo>
                  <a:lnTo>
                    <a:pt x="549967" y="196123"/>
                  </a:lnTo>
                  <a:lnTo>
                    <a:pt x="506301" y="169383"/>
                  </a:lnTo>
                  <a:lnTo>
                    <a:pt x="462399" y="143777"/>
                  </a:lnTo>
                  <a:lnTo>
                    <a:pt x="418214" y="119532"/>
                  </a:lnTo>
                  <a:lnTo>
                    <a:pt x="373698" y="96877"/>
                  </a:lnTo>
                  <a:lnTo>
                    <a:pt x="328804" y="76036"/>
                  </a:lnTo>
                  <a:lnTo>
                    <a:pt x="283485" y="57238"/>
                  </a:lnTo>
                  <a:lnTo>
                    <a:pt x="237694" y="40710"/>
                  </a:lnTo>
                  <a:lnTo>
                    <a:pt x="191383" y="26677"/>
                  </a:lnTo>
                  <a:lnTo>
                    <a:pt x="144505" y="15368"/>
                  </a:lnTo>
                  <a:lnTo>
                    <a:pt x="97014" y="7009"/>
                  </a:lnTo>
                  <a:lnTo>
                    <a:pt x="48861" y="1828"/>
                  </a:lnTo>
                  <a:lnTo>
                    <a:pt x="0" y="50"/>
                  </a:lnTo>
                </a:path>
              </a:pathLst>
            </a:custGeom>
            <a:ln w="44900">
              <a:solidFill>
                <a:srgbClr val="00A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7109" y="5316985"/>
              <a:ext cx="8904605" cy="619760"/>
            </a:xfrm>
            <a:custGeom>
              <a:avLst/>
              <a:gdLst/>
              <a:ahLst/>
              <a:cxnLst/>
              <a:rect l="l" t="t" r="r" b="b"/>
              <a:pathLst>
                <a:path w="8904605" h="619760">
                  <a:moveTo>
                    <a:pt x="8547587" y="309886"/>
                  </a:moveTo>
                  <a:lnTo>
                    <a:pt x="8589497" y="274205"/>
                  </a:lnTo>
                  <a:lnTo>
                    <a:pt x="8631477" y="238948"/>
                  </a:lnTo>
                  <a:lnTo>
                    <a:pt x="8673595" y="204536"/>
                  </a:lnTo>
                  <a:lnTo>
                    <a:pt x="8715921" y="171394"/>
                  </a:lnTo>
                  <a:lnTo>
                    <a:pt x="8758525" y="139945"/>
                  </a:lnTo>
                  <a:lnTo>
                    <a:pt x="8801476" y="110610"/>
                  </a:lnTo>
                  <a:lnTo>
                    <a:pt x="8844843" y="83815"/>
                  </a:lnTo>
                  <a:lnTo>
                    <a:pt x="8888696" y="59981"/>
                  </a:lnTo>
                  <a:lnTo>
                    <a:pt x="8904046" y="52913"/>
                  </a:lnTo>
                </a:path>
                <a:path w="8904605" h="619760">
                  <a:moveTo>
                    <a:pt x="8547627" y="309858"/>
                  </a:moveTo>
                  <a:lnTo>
                    <a:pt x="8505716" y="345539"/>
                  </a:lnTo>
                  <a:lnTo>
                    <a:pt x="8463737" y="380797"/>
                  </a:lnTo>
                  <a:lnTo>
                    <a:pt x="8421620" y="415209"/>
                  </a:lnTo>
                  <a:lnTo>
                    <a:pt x="8379294" y="448351"/>
                  </a:lnTo>
                  <a:lnTo>
                    <a:pt x="8336690" y="479800"/>
                  </a:lnTo>
                  <a:lnTo>
                    <a:pt x="8293740" y="509134"/>
                  </a:lnTo>
                  <a:lnTo>
                    <a:pt x="8250373" y="535930"/>
                  </a:lnTo>
                  <a:lnTo>
                    <a:pt x="8206521" y="559764"/>
                  </a:lnTo>
                  <a:lnTo>
                    <a:pt x="8162112" y="580213"/>
                  </a:lnTo>
                  <a:lnTo>
                    <a:pt x="8117079" y="596854"/>
                  </a:lnTo>
                  <a:lnTo>
                    <a:pt x="8071352" y="609264"/>
                  </a:lnTo>
                  <a:lnTo>
                    <a:pt x="8024860" y="617021"/>
                  </a:lnTo>
                  <a:lnTo>
                    <a:pt x="7977535" y="619700"/>
                  </a:lnTo>
                </a:path>
                <a:path w="8904605" h="619760">
                  <a:moveTo>
                    <a:pt x="7407966" y="309864"/>
                  </a:moveTo>
                  <a:lnTo>
                    <a:pt x="7449876" y="345545"/>
                  </a:lnTo>
                  <a:lnTo>
                    <a:pt x="7491856" y="380803"/>
                  </a:lnTo>
                  <a:lnTo>
                    <a:pt x="7533974" y="415214"/>
                  </a:lnTo>
                  <a:lnTo>
                    <a:pt x="7576301" y="448356"/>
                  </a:lnTo>
                  <a:lnTo>
                    <a:pt x="7618905" y="479806"/>
                  </a:lnTo>
                  <a:lnTo>
                    <a:pt x="7661857" y="509140"/>
                  </a:lnTo>
                  <a:lnTo>
                    <a:pt x="7705224" y="535935"/>
                  </a:lnTo>
                  <a:lnTo>
                    <a:pt x="7749078" y="559769"/>
                  </a:lnTo>
                  <a:lnTo>
                    <a:pt x="7793487" y="580218"/>
                  </a:lnTo>
                  <a:lnTo>
                    <a:pt x="7838520" y="596860"/>
                  </a:lnTo>
                  <a:lnTo>
                    <a:pt x="7884248" y="609270"/>
                  </a:lnTo>
                  <a:lnTo>
                    <a:pt x="7930739" y="617026"/>
                  </a:lnTo>
                  <a:lnTo>
                    <a:pt x="7978063" y="619706"/>
                  </a:lnTo>
                </a:path>
                <a:path w="8904605" h="619760">
                  <a:moveTo>
                    <a:pt x="7408078" y="309943"/>
                  </a:moveTo>
                  <a:lnTo>
                    <a:pt x="7366168" y="274262"/>
                  </a:lnTo>
                  <a:lnTo>
                    <a:pt x="7324188" y="239004"/>
                  </a:lnTo>
                  <a:lnTo>
                    <a:pt x="7282070" y="204592"/>
                  </a:lnTo>
                  <a:lnTo>
                    <a:pt x="7239744" y="171450"/>
                  </a:lnTo>
                  <a:lnTo>
                    <a:pt x="7197140" y="140001"/>
                  </a:lnTo>
                  <a:lnTo>
                    <a:pt x="7154190" y="110667"/>
                  </a:lnTo>
                  <a:lnTo>
                    <a:pt x="7110823" y="83871"/>
                  </a:lnTo>
                  <a:lnTo>
                    <a:pt x="7066970" y="60037"/>
                  </a:lnTo>
                  <a:lnTo>
                    <a:pt x="7022561" y="39588"/>
                  </a:lnTo>
                  <a:lnTo>
                    <a:pt x="6977528" y="22947"/>
                  </a:lnTo>
                  <a:lnTo>
                    <a:pt x="6931801" y="10537"/>
                  </a:lnTo>
                  <a:lnTo>
                    <a:pt x="6885310" y="2780"/>
                  </a:lnTo>
                  <a:lnTo>
                    <a:pt x="6837987" y="101"/>
                  </a:lnTo>
                </a:path>
                <a:path w="8904605" h="619760">
                  <a:moveTo>
                    <a:pt x="6268417" y="309937"/>
                  </a:moveTo>
                  <a:lnTo>
                    <a:pt x="6310327" y="274256"/>
                  </a:lnTo>
                  <a:lnTo>
                    <a:pt x="6352307" y="238998"/>
                  </a:lnTo>
                  <a:lnTo>
                    <a:pt x="6394424" y="204587"/>
                  </a:lnTo>
                  <a:lnTo>
                    <a:pt x="6436750" y="171445"/>
                  </a:lnTo>
                  <a:lnTo>
                    <a:pt x="6479353" y="139995"/>
                  </a:lnTo>
                  <a:lnTo>
                    <a:pt x="6522304" y="110661"/>
                  </a:lnTo>
                  <a:lnTo>
                    <a:pt x="6565670" y="83866"/>
                  </a:lnTo>
                  <a:lnTo>
                    <a:pt x="6609523" y="60032"/>
                  </a:lnTo>
                  <a:lnTo>
                    <a:pt x="6653932" y="39583"/>
                  </a:lnTo>
                  <a:lnTo>
                    <a:pt x="6698965" y="22941"/>
                  </a:lnTo>
                  <a:lnTo>
                    <a:pt x="6744692" y="10531"/>
                  </a:lnTo>
                  <a:lnTo>
                    <a:pt x="6791184" y="2774"/>
                  </a:lnTo>
                  <a:lnTo>
                    <a:pt x="6838509" y="95"/>
                  </a:lnTo>
                </a:path>
                <a:path w="8904605" h="619760">
                  <a:moveTo>
                    <a:pt x="6268457" y="309909"/>
                  </a:moveTo>
                  <a:lnTo>
                    <a:pt x="6226546" y="345589"/>
                  </a:lnTo>
                  <a:lnTo>
                    <a:pt x="6184567" y="380846"/>
                  </a:lnTo>
                  <a:lnTo>
                    <a:pt x="6142450" y="415257"/>
                  </a:lnTo>
                  <a:lnTo>
                    <a:pt x="6100124" y="448399"/>
                  </a:lnTo>
                  <a:lnTo>
                    <a:pt x="6057520" y="479848"/>
                  </a:lnTo>
                  <a:lnTo>
                    <a:pt x="6014570" y="509183"/>
                  </a:lnTo>
                  <a:lnTo>
                    <a:pt x="5971203" y="535978"/>
                  </a:lnTo>
                  <a:lnTo>
                    <a:pt x="5927351" y="559813"/>
                  </a:lnTo>
                  <a:lnTo>
                    <a:pt x="5882942" y="580262"/>
                  </a:lnTo>
                  <a:lnTo>
                    <a:pt x="5837909" y="596904"/>
                  </a:lnTo>
                  <a:lnTo>
                    <a:pt x="5792182" y="609315"/>
                  </a:lnTo>
                  <a:lnTo>
                    <a:pt x="5745690" y="617071"/>
                  </a:lnTo>
                  <a:lnTo>
                    <a:pt x="5698365" y="619751"/>
                  </a:lnTo>
                </a:path>
                <a:path w="8904605" h="619760">
                  <a:moveTo>
                    <a:pt x="5128796" y="309914"/>
                  </a:moveTo>
                  <a:lnTo>
                    <a:pt x="5170706" y="345594"/>
                  </a:lnTo>
                  <a:lnTo>
                    <a:pt x="5212686" y="380851"/>
                  </a:lnTo>
                  <a:lnTo>
                    <a:pt x="5254804" y="415262"/>
                  </a:lnTo>
                  <a:lnTo>
                    <a:pt x="5297131" y="448404"/>
                  </a:lnTo>
                  <a:lnTo>
                    <a:pt x="5339735" y="479854"/>
                  </a:lnTo>
                  <a:lnTo>
                    <a:pt x="5382687" y="509188"/>
                  </a:lnTo>
                  <a:lnTo>
                    <a:pt x="5426054" y="535984"/>
                  </a:lnTo>
                  <a:lnTo>
                    <a:pt x="5469908" y="559818"/>
                  </a:lnTo>
                  <a:lnTo>
                    <a:pt x="5514317" y="580268"/>
                  </a:lnTo>
                  <a:lnTo>
                    <a:pt x="5559350" y="596909"/>
                  </a:lnTo>
                  <a:lnTo>
                    <a:pt x="5605078" y="609320"/>
                  </a:lnTo>
                  <a:lnTo>
                    <a:pt x="5651569" y="617077"/>
                  </a:lnTo>
                  <a:lnTo>
                    <a:pt x="5698893" y="619757"/>
                  </a:lnTo>
                </a:path>
                <a:path w="8904605" h="619760">
                  <a:moveTo>
                    <a:pt x="5128515" y="309847"/>
                  </a:moveTo>
                  <a:lnTo>
                    <a:pt x="5086606" y="274167"/>
                  </a:lnTo>
                  <a:lnTo>
                    <a:pt x="5044627" y="238910"/>
                  </a:lnTo>
                  <a:lnTo>
                    <a:pt x="5002510" y="204499"/>
                  </a:lnTo>
                  <a:lnTo>
                    <a:pt x="4960184" y="171357"/>
                  </a:lnTo>
                  <a:lnTo>
                    <a:pt x="4917580" y="139908"/>
                  </a:lnTo>
                  <a:lnTo>
                    <a:pt x="4874629" y="110573"/>
                  </a:lnTo>
                  <a:lnTo>
                    <a:pt x="4831262" y="83778"/>
                  </a:lnTo>
                  <a:lnTo>
                    <a:pt x="4787408" y="59943"/>
                  </a:lnTo>
                  <a:lnTo>
                    <a:pt x="4742999" y="39494"/>
                  </a:lnTo>
                  <a:lnTo>
                    <a:pt x="4697966" y="22852"/>
                  </a:lnTo>
                  <a:lnTo>
                    <a:pt x="4652239" y="10441"/>
                  </a:lnTo>
                  <a:lnTo>
                    <a:pt x="4605748" y="2685"/>
                  </a:lnTo>
                  <a:lnTo>
                    <a:pt x="4558424" y="5"/>
                  </a:lnTo>
                </a:path>
                <a:path w="8904605" h="619760">
                  <a:moveTo>
                    <a:pt x="3988860" y="309842"/>
                  </a:moveTo>
                  <a:lnTo>
                    <a:pt x="4030769" y="274162"/>
                  </a:lnTo>
                  <a:lnTo>
                    <a:pt x="4072747" y="238905"/>
                  </a:lnTo>
                  <a:lnTo>
                    <a:pt x="4114865" y="204494"/>
                  </a:lnTo>
                  <a:lnTo>
                    <a:pt x="4157190" y="171352"/>
                  </a:lnTo>
                  <a:lnTo>
                    <a:pt x="4199794" y="139902"/>
                  </a:lnTo>
                  <a:lnTo>
                    <a:pt x="4242744" y="110568"/>
                  </a:lnTo>
                  <a:lnTo>
                    <a:pt x="4286111" y="83772"/>
                  </a:lnTo>
                  <a:lnTo>
                    <a:pt x="4329964" y="59938"/>
                  </a:lnTo>
                  <a:lnTo>
                    <a:pt x="4374373" y="39488"/>
                  </a:lnTo>
                  <a:lnTo>
                    <a:pt x="4419407" y="22847"/>
                  </a:lnTo>
                  <a:lnTo>
                    <a:pt x="4465135" y="10436"/>
                  </a:lnTo>
                  <a:lnTo>
                    <a:pt x="4511626" y="2679"/>
                  </a:lnTo>
                  <a:lnTo>
                    <a:pt x="4558951" y="0"/>
                  </a:lnTo>
                </a:path>
                <a:path w="8904605" h="619760">
                  <a:moveTo>
                    <a:pt x="3988894" y="309813"/>
                  </a:moveTo>
                  <a:lnTo>
                    <a:pt x="3946985" y="345495"/>
                  </a:lnTo>
                  <a:lnTo>
                    <a:pt x="3905006" y="380752"/>
                  </a:lnTo>
                  <a:lnTo>
                    <a:pt x="3862888" y="415164"/>
                  </a:lnTo>
                  <a:lnTo>
                    <a:pt x="3820562" y="448306"/>
                  </a:lnTo>
                  <a:lnTo>
                    <a:pt x="3777958" y="479755"/>
                  </a:lnTo>
                  <a:lnTo>
                    <a:pt x="3735008" y="509089"/>
                  </a:lnTo>
                  <a:lnTo>
                    <a:pt x="3691640" y="535885"/>
                  </a:lnTo>
                  <a:lnTo>
                    <a:pt x="3647787" y="559719"/>
                  </a:lnTo>
                  <a:lnTo>
                    <a:pt x="3603378" y="580168"/>
                  </a:lnTo>
                  <a:lnTo>
                    <a:pt x="3558345" y="596809"/>
                  </a:lnTo>
                  <a:lnTo>
                    <a:pt x="3512617" y="609219"/>
                  </a:lnTo>
                  <a:lnTo>
                    <a:pt x="3466126" y="616976"/>
                  </a:lnTo>
                  <a:lnTo>
                    <a:pt x="3418802" y="619655"/>
                  </a:lnTo>
                </a:path>
                <a:path w="8904605" h="619760">
                  <a:moveTo>
                    <a:pt x="2849238" y="309819"/>
                  </a:moveTo>
                  <a:lnTo>
                    <a:pt x="2891147" y="345500"/>
                  </a:lnTo>
                  <a:lnTo>
                    <a:pt x="2933126" y="380758"/>
                  </a:lnTo>
                  <a:lnTo>
                    <a:pt x="2975243" y="415169"/>
                  </a:lnTo>
                  <a:lnTo>
                    <a:pt x="3017569" y="448311"/>
                  </a:lnTo>
                  <a:lnTo>
                    <a:pt x="3060172" y="479761"/>
                  </a:lnTo>
                  <a:lnTo>
                    <a:pt x="3103122" y="509095"/>
                  </a:lnTo>
                  <a:lnTo>
                    <a:pt x="3146489" y="535890"/>
                  </a:lnTo>
                  <a:lnTo>
                    <a:pt x="3190342" y="559724"/>
                  </a:lnTo>
                  <a:lnTo>
                    <a:pt x="3234750" y="580173"/>
                  </a:lnTo>
                  <a:lnTo>
                    <a:pt x="3279783" y="596815"/>
                  </a:lnTo>
                  <a:lnTo>
                    <a:pt x="3325510" y="609225"/>
                  </a:lnTo>
                  <a:lnTo>
                    <a:pt x="3372000" y="616982"/>
                  </a:lnTo>
                  <a:lnTo>
                    <a:pt x="3419324" y="619661"/>
                  </a:lnTo>
                </a:path>
                <a:path w="8904605" h="619760">
                  <a:moveTo>
                    <a:pt x="2849345" y="309898"/>
                  </a:moveTo>
                  <a:lnTo>
                    <a:pt x="2807436" y="274217"/>
                  </a:lnTo>
                  <a:lnTo>
                    <a:pt x="2765457" y="238959"/>
                  </a:lnTo>
                  <a:lnTo>
                    <a:pt x="2723340" y="204547"/>
                  </a:lnTo>
                  <a:lnTo>
                    <a:pt x="2681014" y="171405"/>
                  </a:lnTo>
                  <a:lnTo>
                    <a:pt x="2638410" y="139956"/>
                  </a:lnTo>
                  <a:lnTo>
                    <a:pt x="2595459" y="110622"/>
                  </a:lnTo>
                  <a:lnTo>
                    <a:pt x="2552092" y="83826"/>
                  </a:lnTo>
                  <a:lnTo>
                    <a:pt x="2508238" y="59992"/>
                  </a:lnTo>
                  <a:lnTo>
                    <a:pt x="2463829" y="39543"/>
                  </a:lnTo>
                  <a:lnTo>
                    <a:pt x="2418796" y="22902"/>
                  </a:lnTo>
                  <a:lnTo>
                    <a:pt x="2373069" y="10492"/>
                  </a:lnTo>
                  <a:lnTo>
                    <a:pt x="2326578" y="2735"/>
                  </a:lnTo>
                  <a:lnTo>
                    <a:pt x="2279254" y="56"/>
                  </a:lnTo>
                </a:path>
                <a:path w="8904605" h="619760">
                  <a:moveTo>
                    <a:pt x="1709690" y="309892"/>
                  </a:moveTo>
                  <a:lnTo>
                    <a:pt x="1751599" y="274211"/>
                  </a:lnTo>
                  <a:lnTo>
                    <a:pt x="1793577" y="238953"/>
                  </a:lnTo>
                  <a:lnTo>
                    <a:pt x="1835695" y="204542"/>
                  </a:lnTo>
                  <a:lnTo>
                    <a:pt x="1878020" y="171400"/>
                  </a:lnTo>
                  <a:lnTo>
                    <a:pt x="1920623" y="139950"/>
                  </a:lnTo>
                  <a:lnTo>
                    <a:pt x="1963574" y="110616"/>
                  </a:lnTo>
                  <a:lnTo>
                    <a:pt x="2006940" y="83821"/>
                  </a:lnTo>
                  <a:lnTo>
                    <a:pt x="2050793" y="59987"/>
                  </a:lnTo>
                  <a:lnTo>
                    <a:pt x="2095201" y="39538"/>
                  </a:lnTo>
                  <a:lnTo>
                    <a:pt x="2140234" y="22896"/>
                  </a:lnTo>
                  <a:lnTo>
                    <a:pt x="2185961" y="10486"/>
                  </a:lnTo>
                  <a:lnTo>
                    <a:pt x="2232452" y="2730"/>
                  </a:lnTo>
                  <a:lnTo>
                    <a:pt x="2279776" y="50"/>
                  </a:lnTo>
                </a:path>
                <a:path w="8904605" h="619760">
                  <a:moveTo>
                    <a:pt x="1709724" y="309864"/>
                  </a:moveTo>
                  <a:lnTo>
                    <a:pt x="1667815" y="345545"/>
                  </a:lnTo>
                  <a:lnTo>
                    <a:pt x="1625836" y="380802"/>
                  </a:lnTo>
                  <a:lnTo>
                    <a:pt x="1583718" y="415213"/>
                  </a:lnTo>
                  <a:lnTo>
                    <a:pt x="1541392" y="448355"/>
                  </a:lnTo>
                  <a:lnTo>
                    <a:pt x="1498788" y="479804"/>
                  </a:lnTo>
                  <a:lnTo>
                    <a:pt x="1455837" y="509137"/>
                  </a:lnTo>
                  <a:lnTo>
                    <a:pt x="1412470" y="535932"/>
                  </a:lnTo>
                  <a:lnTo>
                    <a:pt x="1368617" y="559765"/>
                  </a:lnTo>
                  <a:lnTo>
                    <a:pt x="1324208" y="580214"/>
                  </a:lnTo>
                  <a:lnTo>
                    <a:pt x="1279175" y="596855"/>
                  </a:lnTo>
                  <a:lnTo>
                    <a:pt x="1233447" y="609265"/>
                  </a:lnTo>
                  <a:lnTo>
                    <a:pt x="1186956" y="617021"/>
                  </a:lnTo>
                  <a:lnTo>
                    <a:pt x="1139632" y="619700"/>
                  </a:lnTo>
                </a:path>
                <a:path w="8904605" h="619760">
                  <a:moveTo>
                    <a:pt x="570068" y="309870"/>
                  </a:moveTo>
                  <a:lnTo>
                    <a:pt x="611978" y="345551"/>
                  </a:lnTo>
                  <a:lnTo>
                    <a:pt x="653956" y="380808"/>
                  </a:lnTo>
                  <a:lnTo>
                    <a:pt x="696074" y="415219"/>
                  </a:lnTo>
                  <a:lnTo>
                    <a:pt x="738400" y="448361"/>
                  </a:lnTo>
                  <a:lnTo>
                    <a:pt x="781004" y="479810"/>
                  </a:lnTo>
                  <a:lnTo>
                    <a:pt x="823955" y="509143"/>
                  </a:lnTo>
                  <a:lnTo>
                    <a:pt x="867322" y="535938"/>
                  </a:lnTo>
                  <a:lnTo>
                    <a:pt x="911175" y="559771"/>
                  </a:lnTo>
                  <a:lnTo>
                    <a:pt x="955584" y="580220"/>
                  </a:lnTo>
                  <a:lnTo>
                    <a:pt x="1000617" y="596860"/>
                  </a:lnTo>
                  <a:lnTo>
                    <a:pt x="1046345" y="609270"/>
                  </a:lnTo>
                  <a:lnTo>
                    <a:pt x="1092836" y="617027"/>
                  </a:lnTo>
                  <a:lnTo>
                    <a:pt x="1140160" y="619706"/>
                  </a:lnTo>
                </a:path>
                <a:path w="8904605" h="619760">
                  <a:moveTo>
                    <a:pt x="570091" y="309892"/>
                  </a:moveTo>
                  <a:lnTo>
                    <a:pt x="528182" y="274211"/>
                  </a:lnTo>
                  <a:lnTo>
                    <a:pt x="486203" y="238953"/>
                  </a:lnTo>
                  <a:lnTo>
                    <a:pt x="444086" y="204542"/>
                  </a:lnTo>
                  <a:lnTo>
                    <a:pt x="401761" y="171400"/>
                  </a:lnTo>
                  <a:lnTo>
                    <a:pt x="359157" y="139950"/>
                  </a:lnTo>
                  <a:lnTo>
                    <a:pt x="316207" y="110616"/>
                  </a:lnTo>
                  <a:lnTo>
                    <a:pt x="272840" y="83821"/>
                  </a:lnTo>
                  <a:lnTo>
                    <a:pt x="228986" y="59987"/>
                  </a:lnTo>
                  <a:lnTo>
                    <a:pt x="184578" y="39538"/>
                  </a:lnTo>
                  <a:lnTo>
                    <a:pt x="139544" y="22896"/>
                  </a:lnTo>
                  <a:lnTo>
                    <a:pt x="93816" y="10486"/>
                  </a:lnTo>
                  <a:lnTo>
                    <a:pt x="47324" y="2730"/>
                  </a:lnTo>
                  <a:lnTo>
                    <a:pt x="0" y="50"/>
                  </a:lnTo>
                </a:path>
              </a:pathLst>
            </a:custGeom>
            <a:ln w="44900">
              <a:solidFill>
                <a:srgbClr val="00A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3362" y="6102744"/>
              <a:ext cx="8917940" cy="619760"/>
            </a:xfrm>
            <a:custGeom>
              <a:avLst/>
              <a:gdLst/>
              <a:ahLst/>
              <a:cxnLst/>
              <a:rect l="l" t="t" r="r" b="b"/>
              <a:pathLst>
                <a:path w="8917940" h="619759">
                  <a:moveTo>
                    <a:pt x="8636950" y="309870"/>
                  </a:moveTo>
                  <a:lnTo>
                    <a:pt x="8672701" y="352005"/>
                  </a:lnTo>
                  <a:lnTo>
                    <a:pt x="8708535" y="393441"/>
                  </a:lnTo>
                  <a:lnTo>
                    <a:pt x="8744535" y="433481"/>
                  </a:lnTo>
                  <a:lnTo>
                    <a:pt x="8780783" y="471425"/>
                  </a:lnTo>
                  <a:lnTo>
                    <a:pt x="8817362" y="506575"/>
                  </a:lnTo>
                  <a:lnTo>
                    <a:pt x="8854355" y="538233"/>
                  </a:lnTo>
                  <a:lnTo>
                    <a:pt x="8891844" y="565701"/>
                  </a:lnTo>
                  <a:lnTo>
                    <a:pt x="8917794" y="581093"/>
                  </a:lnTo>
                </a:path>
                <a:path w="8917940" h="619759">
                  <a:moveTo>
                    <a:pt x="8636967" y="309892"/>
                  </a:moveTo>
                  <a:lnTo>
                    <a:pt x="8601213" y="267757"/>
                  </a:lnTo>
                  <a:lnTo>
                    <a:pt x="8565376" y="226320"/>
                  </a:lnTo>
                  <a:lnTo>
                    <a:pt x="8529375" y="186280"/>
                  </a:lnTo>
                  <a:lnTo>
                    <a:pt x="8493125" y="148335"/>
                  </a:lnTo>
                  <a:lnTo>
                    <a:pt x="8456545" y="113184"/>
                  </a:lnTo>
                  <a:lnTo>
                    <a:pt x="8419552" y="81525"/>
                  </a:lnTo>
                  <a:lnTo>
                    <a:pt x="8382063" y="54056"/>
                  </a:lnTo>
                  <a:lnTo>
                    <a:pt x="8343995" y="31476"/>
                  </a:lnTo>
                  <a:lnTo>
                    <a:pt x="8305266" y="14483"/>
                  </a:lnTo>
                  <a:lnTo>
                    <a:pt x="8265792" y="3775"/>
                  </a:lnTo>
                  <a:lnTo>
                    <a:pt x="8225492" y="50"/>
                  </a:lnTo>
                </a:path>
                <a:path w="8917940" h="619759">
                  <a:moveTo>
                    <a:pt x="7814399" y="309886"/>
                  </a:moveTo>
                  <a:lnTo>
                    <a:pt x="7850152" y="267752"/>
                  </a:lnTo>
                  <a:lnTo>
                    <a:pt x="7885987" y="226316"/>
                  </a:lnTo>
                  <a:lnTo>
                    <a:pt x="7921987" y="186277"/>
                  </a:lnTo>
                  <a:lnTo>
                    <a:pt x="7958235" y="148332"/>
                  </a:lnTo>
                  <a:lnTo>
                    <a:pt x="7994814" y="113181"/>
                  </a:lnTo>
                  <a:lnTo>
                    <a:pt x="8031807" y="81521"/>
                  </a:lnTo>
                  <a:lnTo>
                    <a:pt x="8069295" y="54052"/>
                  </a:lnTo>
                  <a:lnTo>
                    <a:pt x="8107363" y="31471"/>
                  </a:lnTo>
                  <a:lnTo>
                    <a:pt x="8146093" y="14478"/>
                  </a:lnTo>
                  <a:lnTo>
                    <a:pt x="8185567" y="3769"/>
                  </a:lnTo>
                  <a:lnTo>
                    <a:pt x="8225868" y="44"/>
                  </a:lnTo>
                </a:path>
                <a:path w="8917940" h="619759">
                  <a:moveTo>
                    <a:pt x="7814422" y="309858"/>
                  </a:moveTo>
                  <a:lnTo>
                    <a:pt x="7778669" y="351994"/>
                  </a:lnTo>
                  <a:lnTo>
                    <a:pt x="7742834" y="393431"/>
                  </a:lnTo>
                  <a:lnTo>
                    <a:pt x="7706834" y="433470"/>
                  </a:lnTo>
                  <a:lnTo>
                    <a:pt x="7670586" y="471415"/>
                  </a:lnTo>
                  <a:lnTo>
                    <a:pt x="7634007" y="506566"/>
                  </a:lnTo>
                  <a:lnTo>
                    <a:pt x="7597014" y="538225"/>
                  </a:lnTo>
                  <a:lnTo>
                    <a:pt x="7559524" y="565694"/>
                  </a:lnTo>
                  <a:lnTo>
                    <a:pt x="7521456" y="588274"/>
                  </a:lnTo>
                  <a:lnTo>
                    <a:pt x="7482725" y="605268"/>
                  </a:lnTo>
                  <a:lnTo>
                    <a:pt x="7443250" y="615976"/>
                  </a:lnTo>
                  <a:lnTo>
                    <a:pt x="7402947" y="619700"/>
                  </a:lnTo>
                </a:path>
                <a:path w="8917940" h="619759">
                  <a:moveTo>
                    <a:pt x="6991855" y="309864"/>
                  </a:moveTo>
                  <a:lnTo>
                    <a:pt x="7027609" y="351999"/>
                  </a:lnTo>
                  <a:lnTo>
                    <a:pt x="7063445" y="393436"/>
                  </a:lnTo>
                  <a:lnTo>
                    <a:pt x="7099446" y="433476"/>
                  </a:lnTo>
                  <a:lnTo>
                    <a:pt x="7135696" y="471421"/>
                  </a:lnTo>
                  <a:lnTo>
                    <a:pt x="7172276" y="506572"/>
                  </a:lnTo>
                  <a:lnTo>
                    <a:pt x="7209269" y="538231"/>
                  </a:lnTo>
                  <a:lnTo>
                    <a:pt x="7246758" y="565700"/>
                  </a:lnTo>
                  <a:lnTo>
                    <a:pt x="7284826" y="588280"/>
                  </a:lnTo>
                  <a:lnTo>
                    <a:pt x="7323555" y="605273"/>
                  </a:lnTo>
                  <a:lnTo>
                    <a:pt x="7363029" y="615981"/>
                  </a:lnTo>
                  <a:lnTo>
                    <a:pt x="7403329" y="619706"/>
                  </a:lnTo>
                </a:path>
                <a:path w="8917940" h="619759">
                  <a:moveTo>
                    <a:pt x="6991933" y="309943"/>
                  </a:moveTo>
                  <a:lnTo>
                    <a:pt x="6956180" y="267807"/>
                  </a:lnTo>
                  <a:lnTo>
                    <a:pt x="6920345" y="226370"/>
                  </a:lnTo>
                  <a:lnTo>
                    <a:pt x="6884344" y="186330"/>
                  </a:lnTo>
                  <a:lnTo>
                    <a:pt x="6848096" y="148386"/>
                  </a:lnTo>
                  <a:lnTo>
                    <a:pt x="6811516" y="113235"/>
                  </a:lnTo>
                  <a:lnTo>
                    <a:pt x="6774523" y="81576"/>
                  </a:lnTo>
                  <a:lnTo>
                    <a:pt x="6737033" y="54107"/>
                  </a:lnTo>
                  <a:lnTo>
                    <a:pt x="6698965" y="31527"/>
                  </a:lnTo>
                  <a:lnTo>
                    <a:pt x="6660235" y="14533"/>
                  </a:lnTo>
                  <a:lnTo>
                    <a:pt x="6620760" y="3825"/>
                  </a:lnTo>
                  <a:lnTo>
                    <a:pt x="6580459" y="101"/>
                  </a:lnTo>
                </a:path>
                <a:path w="8917940" h="619759">
                  <a:moveTo>
                    <a:pt x="6169366" y="309937"/>
                  </a:moveTo>
                  <a:lnTo>
                    <a:pt x="6205118" y="267802"/>
                  </a:lnTo>
                  <a:lnTo>
                    <a:pt x="6240954" y="226365"/>
                  </a:lnTo>
                  <a:lnTo>
                    <a:pt x="6276954" y="186325"/>
                  </a:lnTo>
                  <a:lnTo>
                    <a:pt x="6313203" y="148380"/>
                  </a:lnTo>
                  <a:lnTo>
                    <a:pt x="6349783" y="113229"/>
                  </a:lnTo>
                  <a:lnTo>
                    <a:pt x="6386776" y="81570"/>
                  </a:lnTo>
                  <a:lnTo>
                    <a:pt x="6424266" y="54101"/>
                  </a:lnTo>
                  <a:lnTo>
                    <a:pt x="6462334" y="31521"/>
                  </a:lnTo>
                  <a:lnTo>
                    <a:pt x="6501064" y="14528"/>
                  </a:lnTo>
                  <a:lnTo>
                    <a:pt x="6540539" y="3819"/>
                  </a:lnTo>
                  <a:lnTo>
                    <a:pt x="6580840" y="95"/>
                  </a:lnTo>
                </a:path>
                <a:path w="8917940" h="619759">
                  <a:moveTo>
                    <a:pt x="6169394" y="309909"/>
                  </a:moveTo>
                  <a:lnTo>
                    <a:pt x="6133641" y="352043"/>
                  </a:lnTo>
                  <a:lnTo>
                    <a:pt x="6097806" y="393479"/>
                  </a:lnTo>
                  <a:lnTo>
                    <a:pt x="6061805" y="433519"/>
                  </a:lnTo>
                  <a:lnTo>
                    <a:pt x="6025557" y="471463"/>
                  </a:lnTo>
                  <a:lnTo>
                    <a:pt x="5988977" y="506614"/>
                  </a:lnTo>
                  <a:lnTo>
                    <a:pt x="5951984" y="538274"/>
                  </a:lnTo>
                  <a:lnTo>
                    <a:pt x="5914495" y="565743"/>
                  </a:lnTo>
                  <a:lnTo>
                    <a:pt x="5876428" y="588324"/>
                  </a:lnTo>
                  <a:lnTo>
                    <a:pt x="5837698" y="605318"/>
                  </a:lnTo>
                  <a:lnTo>
                    <a:pt x="5798225" y="616026"/>
                  </a:lnTo>
                  <a:lnTo>
                    <a:pt x="5757925" y="619751"/>
                  </a:lnTo>
                </a:path>
                <a:path w="8917940" h="619759">
                  <a:moveTo>
                    <a:pt x="5346827" y="309914"/>
                  </a:moveTo>
                  <a:lnTo>
                    <a:pt x="5382579" y="352049"/>
                  </a:lnTo>
                  <a:lnTo>
                    <a:pt x="5418414" y="393484"/>
                  </a:lnTo>
                  <a:lnTo>
                    <a:pt x="5454415" y="433523"/>
                  </a:lnTo>
                  <a:lnTo>
                    <a:pt x="5490664" y="471467"/>
                  </a:lnTo>
                  <a:lnTo>
                    <a:pt x="5527244" y="506618"/>
                  </a:lnTo>
                  <a:lnTo>
                    <a:pt x="5564237" y="538276"/>
                  </a:lnTo>
                  <a:lnTo>
                    <a:pt x="5601726" y="565745"/>
                  </a:lnTo>
                  <a:lnTo>
                    <a:pt x="5639795" y="588325"/>
                  </a:lnTo>
                  <a:lnTo>
                    <a:pt x="5678525" y="605318"/>
                  </a:lnTo>
                  <a:lnTo>
                    <a:pt x="5717999" y="616026"/>
                  </a:lnTo>
                  <a:lnTo>
                    <a:pt x="5758301" y="619751"/>
                  </a:lnTo>
                </a:path>
                <a:path w="8917940" h="619759">
                  <a:moveTo>
                    <a:pt x="5346619" y="309847"/>
                  </a:moveTo>
                  <a:lnTo>
                    <a:pt x="5310868" y="267713"/>
                  </a:lnTo>
                  <a:lnTo>
                    <a:pt x="5275033" y="226277"/>
                  </a:lnTo>
                  <a:lnTo>
                    <a:pt x="5239033" y="186237"/>
                  </a:lnTo>
                  <a:lnTo>
                    <a:pt x="5202784" y="148293"/>
                  </a:lnTo>
                  <a:lnTo>
                    <a:pt x="5166205" y="113142"/>
                  </a:lnTo>
                  <a:lnTo>
                    <a:pt x="5129211" y="81482"/>
                  </a:lnTo>
                  <a:lnTo>
                    <a:pt x="5091722" y="54013"/>
                  </a:lnTo>
                  <a:lnTo>
                    <a:pt x="5053654" y="31432"/>
                  </a:lnTo>
                  <a:lnTo>
                    <a:pt x="5014924" y="14438"/>
                  </a:lnTo>
                  <a:lnTo>
                    <a:pt x="4975450" y="3730"/>
                  </a:lnTo>
                  <a:lnTo>
                    <a:pt x="4935150" y="5"/>
                  </a:lnTo>
                </a:path>
                <a:path w="8917940" h="619759">
                  <a:moveTo>
                    <a:pt x="4524057" y="309842"/>
                  </a:moveTo>
                  <a:lnTo>
                    <a:pt x="4559810" y="267707"/>
                  </a:lnTo>
                  <a:lnTo>
                    <a:pt x="4595645" y="226271"/>
                  </a:lnTo>
                  <a:lnTo>
                    <a:pt x="4631645" y="186232"/>
                  </a:lnTo>
                  <a:lnTo>
                    <a:pt x="4667893" y="148287"/>
                  </a:lnTo>
                  <a:lnTo>
                    <a:pt x="4704472" y="113136"/>
                  </a:lnTo>
                  <a:lnTo>
                    <a:pt x="4741464" y="81477"/>
                  </a:lnTo>
                  <a:lnTo>
                    <a:pt x="4778953" y="54007"/>
                  </a:lnTo>
                  <a:lnTo>
                    <a:pt x="4817021" y="31426"/>
                  </a:lnTo>
                  <a:lnTo>
                    <a:pt x="4855750" y="14433"/>
                  </a:lnTo>
                  <a:lnTo>
                    <a:pt x="4895225" y="3724"/>
                  </a:lnTo>
                  <a:lnTo>
                    <a:pt x="4935526" y="0"/>
                  </a:lnTo>
                </a:path>
                <a:path w="8917940" h="619759">
                  <a:moveTo>
                    <a:pt x="4524085" y="309813"/>
                  </a:moveTo>
                  <a:lnTo>
                    <a:pt x="4488331" y="351949"/>
                  </a:lnTo>
                  <a:lnTo>
                    <a:pt x="4452495" y="393386"/>
                  </a:lnTo>
                  <a:lnTo>
                    <a:pt x="4416493" y="433426"/>
                  </a:lnTo>
                  <a:lnTo>
                    <a:pt x="4380244" y="471370"/>
                  </a:lnTo>
                  <a:lnTo>
                    <a:pt x="4343663" y="506521"/>
                  </a:lnTo>
                  <a:lnTo>
                    <a:pt x="4306670" y="538180"/>
                  </a:lnTo>
                  <a:lnTo>
                    <a:pt x="4269180" y="565649"/>
                  </a:lnTo>
                  <a:lnTo>
                    <a:pt x="4231111" y="588229"/>
                  </a:lnTo>
                  <a:lnTo>
                    <a:pt x="4192381" y="605223"/>
                  </a:lnTo>
                  <a:lnTo>
                    <a:pt x="4152907" y="615931"/>
                  </a:lnTo>
                  <a:lnTo>
                    <a:pt x="4112605" y="619655"/>
                  </a:lnTo>
                </a:path>
                <a:path w="8917940" h="619759">
                  <a:moveTo>
                    <a:pt x="3701512" y="309819"/>
                  </a:moveTo>
                  <a:lnTo>
                    <a:pt x="3737265" y="351955"/>
                  </a:lnTo>
                  <a:lnTo>
                    <a:pt x="3773100" y="393391"/>
                  </a:lnTo>
                  <a:lnTo>
                    <a:pt x="3809101" y="433431"/>
                  </a:lnTo>
                  <a:lnTo>
                    <a:pt x="3845350" y="471376"/>
                  </a:lnTo>
                  <a:lnTo>
                    <a:pt x="3881929" y="506527"/>
                  </a:lnTo>
                  <a:lnTo>
                    <a:pt x="3918923" y="538186"/>
                  </a:lnTo>
                  <a:lnTo>
                    <a:pt x="3956412" y="565655"/>
                  </a:lnTo>
                  <a:lnTo>
                    <a:pt x="3994481" y="588235"/>
                  </a:lnTo>
                  <a:lnTo>
                    <a:pt x="4033211" y="605228"/>
                  </a:lnTo>
                  <a:lnTo>
                    <a:pt x="4072685" y="615937"/>
                  </a:lnTo>
                  <a:lnTo>
                    <a:pt x="4112987" y="619661"/>
                  </a:lnTo>
                </a:path>
                <a:path w="8917940" h="619759">
                  <a:moveTo>
                    <a:pt x="3701591" y="309898"/>
                  </a:moveTo>
                  <a:lnTo>
                    <a:pt x="3665838" y="267762"/>
                  </a:lnTo>
                  <a:lnTo>
                    <a:pt x="3630003" y="226325"/>
                  </a:lnTo>
                  <a:lnTo>
                    <a:pt x="3594003" y="186286"/>
                  </a:lnTo>
                  <a:lnTo>
                    <a:pt x="3557755" y="148341"/>
                  </a:lnTo>
                  <a:lnTo>
                    <a:pt x="3521176" y="113190"/>
                  </a:lnTo>
                  <a:lnTo>
                    <a:pt x="3484183" y="81531"/>
                  </a:lnTo>
                  <a:lnTo>
                    <a:pt x="3446693" y="54062"/>
                  </a:lnTo>
                  <a:lnTo>
                    <a:pt x="3408625" y="31482"/>
                  </a:lnTo>
                  <a:lnTo>
                    <a:pt x="3369895" y="14488"/>
                  </a:lnTo>
                  <a:lnTo>
                    <a:pt x="3330419" y="3780"/>
                  </a:lnTo>
                  <a:lnTo>
                    <a:pt x="3290116" y="56"/>
                  </a:lnTo>
                </a:path>
                <a:path w="8917940" h="619759">
                  <a:moveTo>
                    <a:pt x="2879024" y="309892"/>
                  </a:moveTo>
                  <a:lnTo>
                    <a:pt x="2914777" y="267757"/>
                  </a:lnTo>
                  <a:lnTo>
                    <a:pt x="2950614" y="226320"/>
                  </a:lnTo>
                  <a:lnTo>
                    <a:pt x="2986615" y="186280"/>
                  </a:lnTo>
                  <a:lnTo>
                    <a:pt x="3022864" y="148335"/>
                  </a:lnTo>
                  <a:lnTo>
                    <a:pt x="3059443" y="113184"/>
                  </a:lnTo>
                  <a:lnTo>
                    <a:pt x="3096436" y="81525"/>
                  </a:lnTo>
                  <a:lnTo>
                    <a:pt x="3133925" y="54056"/>
                  </a:lnTo>
                  <a:lnTo>
                    <a:pt x="3171993" y="31476"/>
                  </a:lnTo>
                  <a:lnTo>
                    <a:pt x="3210722" y="14483"/>
                  </a:lnTo>
                  <a:lnTo>
                    <a:pt x="3250197" y="3775"/>
                  </a:lnTo>
                  <a:lnTo>
                    <a:pt x="3290498" y="50"/>
                  </a:lnTo>
                </a:path>
                <a:path w="8917940" h="619759">
                  <a:moveTo>
                    <a:pt x="2879052" y="309864"/>
                  </a:moveTo>
                  <a:lnTo>
                    <a:pt x="2843299" y="351999"/>
                  </a:lnTo>
                  <a:lnTo>
                    <a:pt x="2807464" y="393436"/>
                  </a:lnTo>
                  <a:lnTo>
                    <a:pt x="2771463" y="433475"/>
                  </a:lnTo>
                  <a:lnTo>
                    <a:pt x="2735214" y="471419"/>
                  </a:lnTo>
                  <a:lnTo>
                    <a:pt x="2698635" y="506569"/>
                  </a:lnTo>
                  <a:lnTo>
                    <a:pt x="2661642" y="538228"/>
                  </a:lnTo>
                  <a:lnTo>
                    <a:pt x="2624153" y="565696"/>
                  </a:lnTo>
                  <a:lnTo>
                    <a:pt x="2586085" y="588275"/>
                  </a:lnTo>
                  <a:lnTo>
                    <a:pt x="2547356" y="605268"/>
                  </a:lnTo>
                  <a:lnTo>
                    <a:pt x="2507883" y="615976"/>
                  </a:lnTo>
                  <a:lnTo>
                    <a:pt x="2467583" y="619700"/>
                  </a:lnTo>
                </a:path>
                <a:path w="8917940" h="619759">
                  <a:moveTo>
                    <a:pt x="2056484" y="309870"/>
                  </a:moveTo>
                  <a:lnTo>
                    <a:pt x="2092237" y="352005"/>
                  </a:lnTo>
                  <a:lnTo>
                    <a:pt x="2128072" y="393441"/>
                  </a:lnTo>
                  <a:lnTo>
                    <a:pt x="2164073" y="433481"/>
                  </a:lnTo>
                  <a:lnTo>
                    <a:pt x="2200322" y="471425"/>
                  </a:lnTo>
                  <a:lnTo>
                    <a:pt x="2236902" y="506575"/>
                  </a:lnTo>
                  <a:lnTo>
                    <a:pt x="2273895" y="538233"/>
                  </a:lnTo>
                  <a:lnTo>
                    <a:pt x="2311384" y="565701"/>
                  </a:lnTo>
                  <a:lnTo>
                    <a:pt x="2349453" y="588281"/>
                  </a:lnTo>
                  <a:lnTo>
                    <a:pt x="2388183" y="605274"/>
                  </a:lnTo>
                  <a:lnTo>
                    <a:pt x="2427657" y="615982"/>
                  </a:lnTo>
                  <a:lnTo>
                    <a:pt x="2467959" y="619706"/>
                  </a:lnTo>
                </a:path>
                <a:path w="8917940" h="619759">
                  <a:moveTo>
                    <a:pt x="2056501" y="309892"/>
                  </a:moveTo>
                  <a:lnTo>
                    <a:pt x="2020750" y="267757"/>
                  </a:lnTo>
                  <a:lnTo>
                    <a:pt x="1984915" y="226320"/>
                  </a:lnTo>
                  <a:lnTo>
                    <a:pt x="1948915" y="186280"/>
                  </a:lnTo>
                  <a:lnTo>
                    <a:pt x="1912666" y="148335"/>
                  </a:lnTo>
                  <a:lnTo>
                    <a:pt x="1876087" y="113184"/>
                  </a:lnTo>
                  <a:lnTo>
                    <a:pt x="1839094" y="81525"/>
                  </a:lnTo>
                  <a:lnTo>
                    <a:pt x="1801604" y="54056"/>
                  </a:lnTo>
                  <a:lnTo>
                    <a:pt x="1763536" y="31476"/>
                  </a:lnTo>
                  <a:lnTo>
                    <a:pt x="1724806" y="14483"/>
                  </a:lnTo>
                  <a:lnTo>
                    <a:pt x="1685333" y="3775"/>
                  </a:lnTo>
                  <a:lnTo>
                    <a:pt x="1645032" y="50"/>
                  </a:lnTo>
                </a:path>
                <a:path w="8917940" h="619759">
                  <a:moveTo>
                    <a:pt x="1233934" y="309886"/>
                  </a:moveTo>
                  <a:lnTo>
                    <a:pt x="1269686" y="267752"/>
                  </a:lnTo>
                  <a:lnTo>
                    <a:pt x="1305522" y="226316"/>
                  </a:lnTo>
                  <a:lnTo>
                    <a:pt x="1341522" y="186277"/>
                  </a:lnTo>
                  <a:lnTo>
                    <a:pt x="1377771" y="148332"/>
                  </a:lnTo>
                  <a:lnTo>
                    <a:pt x="1414351" y="113181"/>
                  </a:lnTo>
                  <a:lnTo>
                    <a:pt x="1451344" y="81521"/>
                  </a:lnTo>
                  <a:lnTo>
                    <a:pt x="1488834" y="54052"/>
                  </a:lnTo>
                  <a:lnTo>
                    <a:pt x="1526902" y="31471"/>
                  </a:lnTo>
                  <a:lnTo>
                    <a:pt x="1565632" y="14478"/>
                  </a:lnTo>
                  <a:lnTo>
                    <a:pt x="1605107" y="3769"/>
                  </a:lnTo>
                  <a:lnTo>
                    <a:pt x="1645408" y="44"/>
                  </a:lnTo>
                </a:path>
                <a:path w="8917940" h="619759">
                  <a:moveTo>
                    <a:pt x="1233962" y="309858"/>
                  </a:moveTo>
                  <a:lnTo>
                    <a:pt x="1198209" y="351994"/>
                  </a:lnTo>
                  <a:lnTo>
                    <a:pt x="1162374" y="393431"/>
                  </a:lnTo>
                  <a:lnTo>
                    <a:pt x="1126373" y="433470"/>
                  </a:lnTo>
                  <a:lnTo>
                    <a:pt x="1090125" y="471415"/>
                  </a:lnTo>
                  <a:lnTo>
                    <a:pt x="1053545" y="506566"/>
                  </a:lnTo>
                  <a:lnTo>
                    <a:pt x="1016552" y="538225"/>
                  </a:lnTo>
                  <a:lnTo>
                    <a:pt x="979063" y="565694"/>
                  </a:lnTo>
                  <a:lnTo>
                    <a:pt x="940996" y="588274"/>
                  </a:lnTo>
                  <a:lnTo>
                    <a:pt x="902267" y="605268"/>
                  </a:lnTo>
                  <a:lnTo>
                    <a:pt x="862793" y="615976"/>
                  </a:lnTo>
                  <a:lnTo>
                    <a:pt x="822493" y="619700"/>
                  </a:lnTo>
                </a:path>
                <a:path w="8917940" h="619759">
                  <a:moveTo>
                    <a:pt x="411400" y="309864"/>
                  </a:moveTo>
                  <a:lnTo>
                    <a:pt x="447151" y="351999"/>
                  </a:lnTo>
                  <a:lnTo>
                    <a:pt x="482986" y="393436"/>
                  </a:lnTo>
                  <a:lnTo>
                    <a:pt x="518985" y="433476"/>
                  </a:lnTo>
                  <a:lnTo>
                    <a:pt x="555234" y="471421"/>
                  </a:lnTo>
                  <a:lnTo>
                    <a:pt x="591813" y="506572"/>
                  </a:lnTo>
                  <a:lnTo>
                    <a:pt x="628806" y="538231"/>
                  </a:lnTo>
                  <a:lnTo>
                    <a:pt x="666295" y="565700"/>
                  </a:lnTo>
                  <a:lnTo>
                    <a:pt x="704363" y="588280"/>
                  </a:lnTo>
                  <a:lnTo>
                    <a:pt x="743093" y="605273"/>
                  </a:lnTo>
                  <a:lnTo>
                    <a:pt x="782568" y="615981"/>
                  </a:lnTo>
                  <a:lnTo>
                    <a:pt x="822869" y="619706"/>
                  </a:lnTo>
                </a:path>
                <a:path w="8917940" h="619759">
                  <a:moveTo>
                    <a:pt x="411473" y="309943"/>
                  </a:moveTo>
                  <a:lnTo>
                    <a:pt x="375721" y="267807"/>
                  </a:lnTo>
                  <a:lnTo>
                    <a:pt x="339885" y="226370"/>
                  </a:lnTo>
                  <a:lnTo>
                    <a:pt x="303885" y="186330"/>
                  </a:lnTo>
                  <a:lnTo>
                    <a:pt x="267636" y="148386"/>
                  </a:lnTo>
                  <a:lnTo>
                    <a:pt x="231056" y="113235"/>
                  </a:lnTo>
                  <a:lnTo>
                    <a:pt x="194063" y="81576"/>
                  </a:lnTo>
                  <a:lnTo>
                    <a:pt x="156573" y="54107"/>
                  </a:lnTo>
                  <a:lnTo>
                    <a:pt x="118505" y="31527"/>
                  </a:lnTo>
                  <a:lnTo>
                    <a:pt x="79775" y="14533"/>
                  </a:lnTo>
                  <a:lnTo>
                    <a:pt x="40300" y="3825"/>
                  </a:lnTo>
                  <a:lnTo>
                    <a:pt x="0" y="101"/>
                  </a:lnTo>
                </a:path>
              </a:pathLst>
            </a:custGeom>
            <a:ln w="44900">
              <a:solidFill>
                <a:srgbClr val="00A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0747" y="6899729"/>
              <a:ext cx="8880475" cy="619760"/>
            </a:xfrm>
            <a:custGeom>
              <a:avLst/>
              <a:gdLst/>
              <a:ahLst/>
              <a:cxnLst/>
              <a:rect l="l" t="t" r="r" b="b"/>
              <a:pathLst>
                <a:path w="8880475" h="619759">
                  <a:moveTo>
                    <a:pt x="8880409" y="615468"/>
                  </a:moveTo>
                  <a:lnTo>
                    <a:pt x="8862980" y="619751"/>
                  </a:lnTo>
                </a:path>
                <a:path w="8880475" h="619759">
                  <a:moveTo>
                    <a:pt x="8652048" y="309914"/>
                  </a:moveTo>
                  <a:lnTo>
                    <a:pt x="8677279" y="367706"/>
                  </a:lnTo>
                  <a:lnTo>
                    <a:pt x="8702621" y="423683"/>
                  </a:lnTo>
                  <a:lnTo>
                    <a:pt x="8728184" y="476028"/>
                  </a:lnTo>
                  <a:lnTo>
                    <a:pt x="8754078" y="522927"/>
                  </a:lnTo>
                  <a:lnTo>
                    <a:pt x="8780413" y="562564"/>
                  </a:lnTo>
                  <a:lnTo>
                    <a:pt x="8807301" y="593124"/>
                  </a:lnTo>
                  <a:lnTo>
                    <a:pt x="8834850" y="612792"/>
                  </a:lnTo>
                  <a:lnTo>
                    <a:pt x="8863171" y="619751"/>
                  </a:lnTo>
                </a:path>
                <a:path w="8880475" h="619759">
                  <a:moveTo>
                    <a:pt x="8652071" y="309847"/>
                  </a:moveTo>
                  <a:lnTo>
                    <a:pt x="8626838" y="252055"/>
                  </a:lnTo>
                  <a:lnTo>
                    <a:pt x="8601495" y="196078"/>
                  </a:lnTo>
                  <a:lnTo>
                    <a:pt x="8575931" y="143732"/>
                  </a:lnTo>
                  <a:lnTo>
                    <a:pt x="8550036" y="96832"/>
                  </a:lnTo>
                  <a:lnTo>
                    <a:pt x="8523701" y="57193"/>
                  </a:lnTo>
                  <a:lnTo>
                    <a:pt x="8496813" y="26633"/>
                  </a:lnTo>
                  <a:lnTo>
                    <a:pt x="8469264" y="6965"/>
                  </a:lnTo>
                  <a:lnTo>
                    <a:pt x="8440943" y="5"/>
                  </a:lnTo>
                </a:path>
                <a:path w="8880475" h="619759">
                  <a:moveTo>
                    <a:pt x="8230011" y="309842"/>
                  </a:moveTo>
                  <a:lnTo>
                    <a:pt x="8255242" y="252050"/>
                  </a:lnTo>
                  <a:lnTo>
                    <a:pt x="8280584" y="196073"/>
                  </a:lnTo>
                  <a:lnTo>
                    <a:pt x="8306147" y="143726"/>
                  </a:lnTo>
                  <a:lnTo>
                    <a:pt x="8332041" y="96826"/>
                  </a:lnTo>
                  <a:lnTo>
                    <a:pt x="8358377" y="57188"/>
                  </a:lnTo>
                  <a:lnTo>
                    <a:pt x="8385266" y="26627"/>
                  </a:lnTo>
                  <a:lnTo>
                    <a:pt x="8412816" y="6959"/>
                  </a:lnTo>
                  <a:lnTo>
                    <a:pt x="8441139" y="0"/>
                  </a:lnTo>
                </a:path>
                <a:path w="8880475" h="619759">
                  <a:moveTo>
                    <a:pt x="8230017" y="309813"/>
                  </a:moveTo>
                  <a:lnTo>
                    <a:pt x="8204786" y="367607"/>
                  </a:lnTo>
                  <a:lnTo>
                    <a:pt x="8179444" y="423584"/>
                  </a:lnTo>
                  <a:lnTo>
                    <a:pt x="8153881" y="475929"/>
                  </a:lnTo>
                  <a:lnTo>
                    <a:pt x="8127987" y="522828"/>
                  </a:lnTo>
                  <a:lnTo>
                    <a:pt x="8101652" y="562465"/>
                  </a:lnTo>
                  <a:lnTo>
                    <a:pt x="8074765" y="593024"/>
                  </a:lnTo>
                  <a:lnTo>
                    <a:pt x="8047215" y="612691"/>
                  </a:lnTo>
                  <a:lnTo>
                    <a:pt x="8018894" y="619650"/>
                  </a:lnTo>
                </a:path>
                <a:path w="8880475" h="619759">
                  <a:moveTo>
                    <a:pt x="7807957" y="309819"/>
                  </a:moveTo>
                  <a:lnTo>
                    <a:pt x="7833191" y="367613"/>
                  </a:lnTo>
                  <a:lnTo>
                    <a:pt x="7858535" y="423590"/>
                  </a:lnTo>
                  <a:lnTo>
                    <a:pt x="7884099" y="475937"/>
                  </a:lnTo>
                  <a:lnTo>
                    <a:pt x="7909993" y="522837"/>
                  </a:lnTo>
                  <a:lnTo>
                    <a:pt x="7936329" y="562474"/>
                  </a:lnTo>
                  <a:lnTo>
                    <a:pt x="7963215" y="593034"/>
                  </a:lnTo>
                  <a:lnTo>
                    <a:pt x="7990764" y="612702"/>
                  </a:lnTo>
                  <a:lnTo>
                    <a:pt x="8019085" y="619661"/>
                  </a:lnTo>
                </a:path>
                <a:path w="8880475" h="619759">
                  <a:moveTo>
                    <a:pt x="7808002" y="309898"/>
                  </a:moveTo>
                  <a:lnTo>
                    <a:pt x="7782769" y="252104"/>
                  </a:lnTo>
                  <a:lnTo>
                    <a:pt x="7757426" y="196126"/>
                  </a:lnTo>
                  <a:lnTo>
                    <a:pt x="7731862" y="143780"/>
                  </a:lnTo>
                  <a:lnTo>
                    <a:pt x="7705967" y="96880"/>
                  </a:lnTo>
                  <a:lnTo>
                    <a:pt x="7679632" y="57243"/>
                  </a:lnTo>
                  <a:lnTo>
                    <a:pt x="7652744" y="26682"/>
                  </a:lnTo>
                  <a:lnTo>
                    <a:pt x="7625195" y="7015"/>
                  </a:lnTo>
                  <a:lnTo>
                    <a:pt x="7596874" y="56"/>
                  </a:lnTo>
                </a:path>
                <a:path w="8880475" h="619759">
                  <a:moveTo>
                    <a:pt x="7385942" y="309892"/>
                  </a:moveTo>
                  <a:lnTo>
                    <a:pt x="7411173" y="252098"/>
                  </a:lnTo>
                  <a:lnTo>
                    <a:pt x="7436515" y="196121"/>
                  </a:lnTo>
                  <a:lnTo>
                    <a:pt x="7462078" y="143774"/>
                  </a:lnTo>
                  <a:lnTo>
                    <a:pt x="7487972" y="96875"/>
                  </a:lnTo>
                  <a:lnTo>
                    <a:pt x="7514308" y="57237"/>
                  </a:lnTo>
                  <a:lnTo>
                    <a:pt x="7541197" y="26677"/>
                  </a:lnTo>
                  <a:lnTo>
                    <a:pt x="7568747" y="7009"/>
                  </a:lnTo>
                  <a:lnTo>
                    <a:pt x="7597070" y="50"/>
                  </a:lnTo>
                </a:path>
                <a:path w="8880475" h="619759">
                  <a:moveTo>
                    <a:pt x="7385953" y="309864"/>
                  </a:moveTo>
                  <a:lnTo>
                    <a:pt x="7360720" y="367657"/>
                  </a:lnTo>
                  <a:lnTo>
                    <a:pt x="7335377" y="423634"/>
                  </a:lnTo>
                  <a:lnTo>
                    <a:pt x="7309813" y="475980"/>
                  </a:lnTo>
                  <a:lnTo>
                    <a:pt x="7283919" y="522879"/>
                  </a:lnTo>
                  <a:lnTo>
                    <a:pt x="7257583" y="562515"/>
                  </a:lnTo>
                  <a:lnTo>
                    <a:pt x="7230696" y="593075"/>
                  </a:lnTo>
                  <a:lnTo>
                    <a:pt x="7203146" y="612741"/>
                  </a:lnTo>
                  <a:lnTo>
                    <a:pt x="7174825" y="619700"/>
                  </a:lnTo>
                </a:path>
                <a:path w="8880475" h="619759">
                  <a:moveTo>
                    <a:pt x="6963893" y="309870"/>
                  </a:moveTo>
                  <a:lnTo>
                    <a:pt x="6989126" y="367663"/>
                  </a:lnTo>
                  <a:lnTo>
                    <a:pt x="7014470" y="423640"/>
                  </a:lnTo>
                  <a:lnTo>
                    <a:pt x="7040033" y="475986"/>
                  </a:lnTo>
                  <a:lnTo>
                    <a:pt x="7065928" y="522884"/>
                  </a:lnTo>
                  <a:lnTo>
                    <a:pt x="7092264" y="562521"/>
                  </a:lnTo>
                  <a:lnTo>
                    <a:pt x="7119151" y="593080"/>
                  </a:lnTo>
                  <a:lnTo>
                    <a:pt x="7146700" y="612747"/>
                  </a:lnTo>
                  <a:lnTo>
                    <a:pt x="7175022" y="619706"/>
                  </a:lnTo>
                </a:path>
                <a:path w="8880475" h="619759">
                  <a:moveTo>
                    <a:pt x="6963905" y="309892"/>
                  </a:moveTo>
                  <a:lnTo>
                    <a:pt x="6938670" y="252098"/>
                  </a:lnTo>
                  <a:lnTo>
                    <a:pt x="6913326" y="196121"/>
                  </a:lnTo>
                  <a:lnTo>
                    <a:pt x="6887762" y="143774"/>
                  </a:lnTo>
                  <a:lnTo>
                    <a:pt x="6861867" y="96875"/>
                  </a:lnTo>
                  <a:lnTo>
                    <a:pt x="6835532" y="57237"/>
                  </a:lnTo>
                  <a:lnTo>
                    <a:pt x="6808644" y="26677"/>
                  </a:lnTo>
                  <a:lnTo>
                    <a:pt x="6781094" y="7009"/>
                  </a:lnTo>
                  <a:lnTo>
                    <a:pt x="6752771" y="50"/>
                  </a:lnTo>
                </a:path>
                <a:path w="8880475" h="619759">
                  <a:moveTo>
                    <a:pt x="6541839" y="309886"/>
                  </a:moveTo>
                  <a:lnTo>
                    <a:pt x="6567072" y="252093"/>
                  </a:lnTo>
                  <a:lnTo>
                    <a:pt x="6592415" y="196115"/>
                  </a:lnTo>
                  <a:lnTo>
                    <a:pt x="6617978" y="143769"/>
                  </a:lnTo>
                  <a:lnTo>
                    <a:pt x="6643872" y="96869"/>
                  </a:lnTo>
                  <a:lnTo>
                    <a:pt x="6670207" y="57231"/>
                  </a:lnTo>
                  <a:lnTo>
                    <a:pt x="6697095" y="26671"/>
                  </a:lnTo>
                  <a:lnTo>
                    <a:pt x="6724645" y="7004"/>
                  </a:lnTo>
                  <a:lnTo>
                    <a:pt x="6752967" y="44"/>
                  </a:lnTo>
                </a:path>
                <a:path w="8880475" h="619759">
                  <a:moveTo>
                    <a:pt x="6541851" y="309858"/>
                  </a:moveTo>
                  <a:lnTo>
                    <a:pt x="6516619" y="367652"/>
                  </a:lnTo>
                  <a:lnTo>
                    <a:pt x="6491277" y="423630"/>
                  </a:lnTo>
                  <a:lnTo>
                    <a:pt x="6465713" y="475976"/>
                  </a:lnTo>
                  <a:lnTo>
                    <a:pt x="6439818" y="522876"/>
                  </a:lnTo>
                  <a:lnTo>
                    <a:pt x="6413482" y="562513"/>
                  </a:lnTo>
                  <a:lnTo>
                    <a:pt x="6386594" y="593074"/>
                  </a:lnTo>
                  <a:lnTo>
                    <a:pt x="6359044" y="612741"/>
                  </a:lnTo>
                  <a:lnTo>
                    <a:pt x="6330722" y="619700"/>
                  </a:lnTo>
                </a:path>
                <a:path w="8880475" h="619759">
                  <a:moveTo>
                    <a:pt x="6119791" y="309864"/>
                  </a:moveTo>
                  <a:lnTo>
                    <a:pt x="6145025" y="367658"/>
                  </a:lnTo>
                  <a:lnTo>
                    <a:pt x="6170369" y="423635"/>
                  </a:lnTo>
                  <a:lnTo>
                    <a:pt x="6195933" y="475982"/>
                  </a:lnTo>
                  <a:lnTo>
                    <a:pt x="6221827" y="522881"/>
                  </a:lnTo>
                  <a:lnTo>
                    <a:pt x="6248163" y="562519"/>
                  </a:lnTo>
                  <a:lnTo>
                    <a:pt x="6275049" y="593079"/>
                  </a:lnTo>
                  <a:lnTo>
                    <a:pt x="6302598" y="612747"/>
                  </a:lnTo>
                  <a:lnTo>
                    <a:pt x="6330919" y="619706"/>
                  </a:lnTo>
                </a:path>
                <a:path w="8880475" h="619759">
                  <a:moveTo>
                    <a:pt x="6119830" y="309943"/>
                  </a:moveTo>
                  <a:lnTo>
                    <a:pt x="6094597" y="252149"/>
                  </a:lnTo>
                  <a:lnTo>
                    <a:pt x="6069254" y="196171"/>
                  </a:lnTo>
                  <a:lnTo>
                    <a:pt x="6043691" y="143825"/>
                  </a:lnTo>
                  <a:lnTo>
                    <a:pt x="6017796" y="96925"/>
                  </a:lnTo>
                  <a:lnTo>
                    <a:pt x="5991461" y="57287"/>
                  </a:lnTo>
                  <a:lnTo>
                    <a:pt x="5964575" y="26727"/>
                  </a:lnTo>
                  <a:lnTo>
                    <a:pt x="5937027" y="7060"/>
                  </a:lnTo>
                  <a:lnTo>
                    <a:pt x="5908708" y="101"/>
                  </a:lnTo>
                </a:path>
                <a:path w="8880475" h="619759">
                  <a:moveTo>
                    <a:pt x="5697770" y="309937"/>
                  </a:moveTo>
                  <a:lnTo>
                    <a:pt x="5723003" y="252143"/>
                  </a:lnTo>
                  <a:lnTo>
                    <a:pt x="5748346" y="196166"/>
                  </a:lnTo>
                  <a:lnTo>
                    <a:pt x="5773910" y="143819"/>
                  </a:lnTo>
                  <a:lnTo>
                    <a:pt x="5799805" y="96919"/>
                  </a:lnTo>
                  <a:lnTo>
                    <a:pt x="5826141" y="57282"/>
                  </a:lnTo>
                  <a:lnTo>
                    <a:pt x="5853028" y="26722"/>
                  </a:lnTo>
                  <a:lnTo>
                    <a:pt x="5880577" y="7054"/>
                  </a:lnTo>
                  <a:lnTo>
                    <a:pt x="5908898" y="95"/>
                  </a:lnTo>
                </a:path>
                <a:path w="8880475" h="619759">
                  <a:moveTo>
                    <a:pt x="5697787" y="309909"/>
                  </a:moveTo>
                  <a:lnTo>
                    <a:pt x="5672553" y="367701"/>
                  </a:lnTo>
                  <a:lnTo>
                    <a:pt x="5647209" y="423678"/>
                  </a:lnTo>
                  <a:lnTo>
                    <a:pt x="5621645" y="476024"/>
                  </a:lnTo>
                  <a:lnTo>
                    <a:pt x="5595750" y="522924"/>
                  </a:lnTo>
                  <a:lnTo>
                    <a:pt x="5569414" y="562563"/>
                  </a:lnTo>
                  <a:lnTo>
                    <a:pt x="5542526" y="593123"/>
                  </a:lnTo>
                  <a:lnTo>
                    <a:pt x="5514976" y="612791"/>
                  </a:lnTo>
                  <a:lnTo>
                    <a:pt x="5486653" y="619751"/>
                  </a:lnTo>
                </a:path>
                <a:path w="8880475" h="619759">
                  <a:moveTo>
                    <a:pt x="5275722" y="309914"/>
                  </a:moveTo>
                  <a:lnTo>
                    <a:pt x="5300955" y="367706"/>
                  </a:lnTo>
                  <a:lnTo>
                    <a:pt x="5326298" y="423683"/>
                  </a:lnTo>
                  <a:lnTo>
                    <a:pt x="5351861" y="476028"/>
                  </a:lnTo>
                  <a:lnTo>
                    <a:pt x="5377756" y="522927"/>
                  </a:lnTo>
                  <a:lnTo>
                    <a:pt x="5404092" y="562564"/>
                  </a:lnTo>
                  <a:lnTo>
                    <a:pt x="5430979" y="593124"/>
                  </a:lnTo>
                  <a:lnTo>
                    <a:pt x="5458529" y="612792"/>
                  </a:lnTo>
                  <a:lnTo>
                    <a:pt x="5486850" y="619751"/>
                  </a:lnTo>
                </a:path>
                <a:path w="8880475" h="619759">
                  <a:moveTo>
                    <a:pt x="5275621" y="309847"/>
                  </a:moveTo>
                  <a:lnTo>
                    <a:pt x="5250386" y="252055"/>
                  </a:lnTo>
                  <a:lnTo>
                    <a:pt x="5225042" y="196078"/>
                  </a:lnTo>
                  <a:lnTo>
                    <a:pt x="5199478" y="143732"/>
                  </a:lnTo>
                  <a:lnTo>
                    <a:pt x="5173584" y="96832"/>
                  </a:lnTo>
                  <a:lnTo>
                    <a:pt x="5147249" y="57193"/>
                  </a:lnTo>
                  <a:lnTo>
                    <a:pt x="5120362" y="26633"/>
                  </a:lnTo>
                  <a:lnTo>
                    <a:pt x="5092814" y="6965"/>
                  </a:lnTo>
                  <a:lnTo>
                    <a:pt x="5064493" y="5"/>
                  </a:lnTo>
                </a:path>
                <a:path w="8880475" h="619759">
                  <a:moveTo>
                    <a:pt x="4853555" y="309842"/>
                  </a:moveTo>
                  <a:lnTo>
                    <a:pt x="4878788" y="252050"/>
                  </a:lnTo>
                  <a:lnTo>
                    <a:pt x="4904131" y="196073"/>
                  </a:lnTo>
                  <a:lnTo>
                    <a:pt x="4929695" y="143726"/>
                  </a:lnTo>
                  <a:lnTo>
                    <a:pt x="4955590" y="96826"/>
                  </a:lnTo>
                  <a:lnTo>
                    <a:pt x="4981926" y="57188"/>
                  </a:lnTo>
                  <a:lnTo>
                    <a:pt x="5008813" y="26627"/>
                  </a:lnTo>
                  <a:lnTo>
                    <a:pt x="5036362" y="6959"/>
                  </a:lnTo>
                  <a:lnTo>
                    <a:pt x="5064683" y="0"/>
                  </a:lnTo>
                </a:path>
                <a:path w="8880475" h="619759">
                  <a:moveTo>
                    <a:pt x="4853572" y="309813"/>
                  </a:moveTo>
                  <a:lnTo>
                    <a:pt x="4828339" y="367607"/>
                  </a:lnTo>
                  <a:lnTo>
                    <a:pt x="4802996" y="423584"/>
                  </a:lnTo>
                  <a:lnTo>
                    <a:pt x="4777432" y="475929"/>
                  </a:lnTo>
                  <a:lnTo>
                    <a:pt x="4751537" y="522828"/>
                  </a:lnTo>
                  <a:lnTo>
                    <a:pt x="4725200" y="562465"/>
                  </a:lnTo>
                  <a:lnTo>
                    <a:pt x="4698312" y="593024"/>
                  </a:lnTo>
                  <a:lnTo>
                    <a:pt x="4670761" y="612691"/>
                  </a:lnTo>
                  <a:lnTo>
                    <a:pt x="4642438" y="619650"/>
                  </a:lnTo>
                </a:path>
                <a:path w="8880475" h="619759">
                  <a:moveTo>
                    <a:pt x="4431507" y="309819"/>
                  </a:moveTo>
                  <a:lnTo>
                    <a:pt x="4456740" y="367613"/>
                  </a:lnTo>
                  <a:lnTo>
                    <a:pt x="4482083" y="423590"/>
                  </a:lnTo>
                  <a:lnTo>
                    <a:pt x="4507647" y="475937"/>
                  </a:lnTo>
                  <a:lnTo>
                    <a:pt x="4533542" y="522837"/>
                  </a:lnTo>
                  <a:lnTo>
                    <a:pt x="4559878" y="562474"/>
                  </a:lnTo>
                  <a:lnTo>
                    <a:pt x="4586767" y="593034"/>
                  </a:lnTo>
                  <a:lnTo>
                    <a:pt x="4614317" y="612702"/>
                  </a:lnTo>
                  <a:lnTo>
                    <a:pt x="4642640" y="619661"/>
                  </a:lnTo>
                </a:path>
                <a:path w="8880475" h="619759">
                  <a:moveTo>
                    <a:pt x="4431546" y="309898"/>
                  </a:moveTo>
                  <a:lnTo>
                    <a:pt x="4406315" y="252104"/>
                  </a:lnTo>
                  <a:lnTo>
                    <a:pt x="4380972" y="196126"/>
                  </a:lnTo>
                  <a:lnTo>
                    <a:pt x="4355409" y="143780"/>
                  </a:lnTo>
                  <a:lnTo>
                    <a:pt x="4329514" y="96880"/>
                  </a:lnTo>
                  <a:lnTo>
                    <a:pt x="4303177" y="57243"/>
                  </a:lnTo>
                  <a:lnTo>
                    <a:pt x="4276289" y="26682"/>
                  </a:lnTo>
                  <a:lnTo>
                    <a:pt x="4248739" y="7015"/>
                  </a:lnTo>
                  <a:lnTo>
                    <a:pt x="4220418" y="56"/>
                  </a:lnTo>
                </a:path>
                <a:path w="8880475" h="619759">
                  <a:moveTo>
                    <a:pt x="4009486" y="309892"/>
                  </a:moveTo>
                  <a:lnTo>
                    <a:pt x="4034719" y="252098"/>
                  </a:lnTo>
                  <a:lnTo>
                    <a:pt x="4060062" y="196121"/>
                  </a:lnTo>
                  <a:lnTo>
                    <a:pt x="4085626" y="143774"/>
                  </a:lnTo>
                  <a:lnTo>
                    <a:pt x="4111521" y="96875"/>
                  </a:lnTo>
                  <a:lnTo>
                    <a:pt x="4137856" y="57237"/>
                  </a:lnTo>
                  <a:lnTo>
                    <a:pt x="4164744" y="26677"/>
                  </a:lnTo>
                  <a:lnTo>
                    <a:pt x="4192293" y="7009"/>
                  </a:lnTo>
                  <a:lnTo>
                    <a:pt x="4220614" y="50"/>
                  </a:lnTo>
                </a:path>
                <a:path w="8880475" h="619759">
                  <a:moveTo>
                    <a:pt x="4009503" y="309864"/>
                  </a:moveTo>
                  <a:lnTo>
                    <a:pt x="3984269" y="367657"/>
                  </a:lnTo>
                  <a:lnTo>
                    <a:pt x="3958925" y="423634"/>
                  </a:lnTo>
                  <a:lnTo>
                    <a:pt x="3933361" y="475980"/>
                  </a:lnTo>
                  <a:lnTo>
                    <a:pt x="3907466" y="522879"/>
                  </a:lnTo>
                  <a:lnTo>
                    <a:pt x="3881131" y="562515"/>
                  </a:lnTo>
                  <a:lnTo>
                    <a:pt x="3854245" y="593075"/>
                  </a:lnTo>
                  <a:lnTo>
                    <a:pt x="3826696" y="612741"/>
                  </a:lnTo>
                  <a:lnTo>
                    <a:pt x="3798375" y="619700"/>
                  </a:lnTo>
                </a:path>
                <a:path w="8880475" h="619759">
                  <a:moveTo>
                    <a:pt x="3587443" y="309870"/>
                  </a:moveTo>
                  <a:lnTo>
                    <a:pt x="3612674" y="367663"/>
                  </a:lnTo>
                  <a:lnTo>
                    <a:pt x="3638016" y="423640"/>
                  </a:lnTo>
                  <a:lnTo>
                    <a:pt x="3663579" y="475986"/>
                  </a:lnTo>
                  <a:lnTo>
                    <a:pt x="3689473" y="522884"/>
                  </a:lnTo>
                  <a:lnTo>
                    <a:pt x="3715808" y="562521"/>
                  </a:lnTo>
                  <a:lnTo>
                    <a:pt x="3742695" y="593080"/>
                  </a:lnTo>
                  <a:lnTo>
                    <a:pt x="3770244" y="612747"/>
                  </a:lnTo>
                  <a:lnTo>
                    <a:pt x="3798566" y="619706"/>
                  </a:lnTo>
                </a:path>
                <a:path w="8880475" h="619759">
                  <a:moveTo>
                    <a:pt x="3587449" y="309892"/>
                  </a:moveTo>
                  <a:lnTo>
                    <a:pt x="3562216" y="252098"/>
                  </a:lnTo>
                  <a:lnTo>
                    <a:pt x="3536873" y="196121"/>
                  </a:lnTo>
                  <a:lnTo>
                    <a:pt x="3511309" y="143774"/>
                  </a:lnTo>
                  <a:lnTo>
                    <a:pt x="3485414" y="96875"/>
                  </a:lnTo>
                  <a:lnTo>
                    <a:pt x="3459077" y="57237"/>
                  </a:lnTo>
                  <a:lnTo>
                    <a:pt x="3432189" y="26677"/>
                  </a:lnTo>
                  <a:lnTo>
                    <a:pt x="3404638" y="7009"/>
                  </a:lnTo>
                  <a:lnTo>
                    <a:pt x="3376315" y="50"/>
                  </a:lnTo>
                </a:path>
                <a:path w="8880475" h="619759">
                  <a:moveTo>
                    <a:pt x="3165383" y="309886"/>
                  </a:moveTo>
                  <a:lnTo>
                    <a:pt x="3190618" y="252093"/>
                  </a:lnTo>
                  <a:lnTo>
                    <a:pt x="3215962" y="196115"/>
                  </a:lnTo>
                  <a:lnTo>
                    <a:pt x="3241526" y="143769"/>
                  </a:lnTo>
                  <a:lnTo>
                    <a:pt x="3267421" y="96869"/>
                  </a:lnTo>
                  <a:lnTo>
                    <a:pt x="3293757" y="57231"/>
                  </a:lnTo>
                  <a:lnTo>
                    <a:pt x="3320644" y="26671"/>
                  </a:lnTo>
                  <a:lnTo>
                    <a:pt x="3348194" y="7004"/>
                  </a:lnTo>
                  <a:lnTo>
                    <a:pt x="3376517" y="44"/>
                  </a:lnTo>
                </a:path>
                <a:path w="8880475" h="619759">
                  <a:moveTo>
                    <a:pt x="3165400" y="309858"/>
                  </a:moveTo>
                  <a:lnTo>
                    <a:pt x="3140167" y="367652"/>
                  </a:lnTo>
                  <a:lnTo>
                    <a:pt x="3114824" y="423630"/>
                  </a:lnTo>
                  <a:lnTo>
                    <a:pt x="3089260" y="475976"/>
                  </a:lnTo>
                  <a:lnTo>
                    <a:pt x="3063366" y="522876"/>
                  </a:lnTo>
                  <a:lnTo>
                    <a:pt x="3037030" y="562513"/>
                  </a:lnTo>
                  <a:lnTo>
                    <a:pt x="3010143" y="593074"/>
                  </a:lnTo>
                  <a:lnTo>
                    <a:pt x="2982593" y="612741"/>
                  </a:lnTo>
                  <a:lnTo>
                    <a:pt x="2954272" y="619700"/>
                  </a:lnTo>
                </a:path>
                <a:path w="8880475" h="619759">
                  <a:moveTo>
                    <a:pt x="2743340" y="309864"/>
                  </a:moveTo>
                  <a:lnTo>
                    <a:pt x="2768573" y="367658"/>
                  </a:lnTo>
                  <a:lnTo>
                    <a:pt x="2793916" y="423635"/>
                  </a:lnTo>
                  <a:lnTo>
                    <a:pt x="2819478" y="475982"/>
                  </a:lnTo>
                  <a:lnTo>
                    <a:pt x="2845372" y="522881"/>
                  </a:lnTo>
                  <a:lnTo>
                    <a:pt x="2871707" y="562519"/>
                  </a:lnTo>
                  <a:lnTo>
                    <a:pt x="2898593" y="593079"/>
                  </a:lnTo>
                  <a:lnTo>
                    <a:pt x="2926142" y="612747"/>
                  </a:lnTo>
                  <a:lnTo>
                    <a:pt x="2954463" y="619706"/>
                  </a:lnTo>
                </a:path>
                <a:path w="8880475" h="619759">
                  <a:moveTo>
                    <a:pt x="2743380" y="309943"/>
                  </a:moveTo>
                  <a:lnTo>
                    <a:pt x="2718147" y="252149"/>
                  </a:lnTo>
                  <a:lnTo>
                    <a:pt x="2692804" y="196171"/>
                  </a:lnTo>
                  <a:lnTo>
                    <a:pt x="2667240" y="143825"/>
                  </a:lnTo>
                  <a:lnTo>
                    <a:pt x="2641345" y="96925"/>
                  </a:lnTo>
                  <a:lnTo>
                    <a:pt x="2615009" y="57287"/>
                  </a:lnTo>
                  <a:lnTo>
                    <a:pt x="2588122" y="26727"/>
                  </a:lnTo>
                  <a:lnTo>
                    <a:pt x="2560573" y="7060"/>
                  </a:lnTo>
                  <a:lnTo>
                    <a:pt x="2532252" y="101"/>
                  </a:lnTo>
                </a:path>
                <a:path w="8880475" h="619759">
                  <a:moveTo>
                    <a:pt x="2321320" y="309937"/>
                  </a:moveTo>
                  <a:lnTo>
                    <a:pt x="2346551" y="252143"/>
                  </a:lnTo>
                  <a:lnTo>
                    <a:pt x="2371894" y="196166"/>
                  </a:lnTo>
                  <a:lnTo>
                    <a:pt x="2397457" y="143819"/>
                  </a:lnTo>
                  <a:lnTo>
                    <a:pt x="2423352" y="96919"/>
                  </a:lnTo>
                  <a:lnTo>
                    <a:pt x="2449687" y="57282"/>
                  </a:lnTo>
                  <a:lnTo>
                    <a:pt x="2476574" y="26722"/>
                  </a:lnTo>
                  <a:lnTo>
                    <a:pt x="2504123" y="7054"/>
                  </a:lnTo>
                  <a:lnTo>
                    <a:pt x="2532442" y="95"/>
                  </a:lnTo>
                </a:path>
                <a:path w="8880475" h="619759">
                  <a:moveTo>
                    <a:pt x="2321331" y="309909"/>
                  </a:moveTo>
                  <a:lnTo>
                    <a:pt x="2296098" y="367701"/>
                  </a:lnTo>
                  <a:lnTo>
                    <a:pt x="2270755" y="423678"/>
                  </a:lnTo>
                  <a:lnTo>
                    <a:pt x="2245192" y="476024"/>
                  </a:lnTo>
                  <a:lnTo>
                    <a:pt x="2219297" y="522924"/>
                  </a:lnTo>
                  <a:lnTo>
                    <a:pt x="2192962" y="562563"/>
                  </a:lnTo>
                  <a:lnTo>
                    <a:pt x="2166076" y="593123"/>
                  </a:lnTo>
                  <a:lnTo>
                    <a:pt x="2138528" y="612791"/>
                  </a:lnTo>
                  <a:lnTo>
                    <a:pt x="2110209" y="619751"/>
                  </a:lnTo>
                </a:path>
                <a:path w="8880475" h="619759">
                  <a:moveTo>
                    <a:pt x="1899266" y="309914"/>
                  </a:moveTo>
                  <a:lnTo>
                    <a:pt x="1924500" y="367706"/>
                  </a:lnTo>
                  <a:lnTo>
                    <a:pt x="1949844" y="423683"/>
                  </a:lnTo>
                  <a:lnTo>
                    <a:pt x="1975408" y="476028"/>
                  </a:lnTo>
                  <a:lnTo>
                    <a:pt x="2001303" y="522927"/>
                  </a:lnTo>
                  <a:lnTo>
                    <a:pt x="2027639" y="562564"/>
                  </a:lnTo>
                  <a:lnTo>
                    <a:pt x="2054527" y="593124"/>
                  </a:lnTo>
                  <a:lnTo>
                    <a:pt x="2082077" y="612792"/>
                  </a:lnTo>
                  <a:lnTo>
                    <a:pt x="2110399" y="619751"/>
                  </a:lnTo>
                </a:path>
                <a:path w="8880475" h="619759">
                  <a:moveTo>
                    <a:pt x="1899294" y="309847"/>
                  </a:moveTo>
                  <a:lnTo>
                    <a:pt x="1874061" y="252055"/>
                  </a:lnTo>
                  <a:lnTo>
                    <a:pt x="1848718" y="196078"/>
                  </a:lnTo>
                  <a:lnTo>
                    <a:pt x="1823154" y="143732"/>
                  </a:lnTo>
                  <a:lnTo>
                    <a:pt x="1797259" y="96832"/>
                  </a:lnTo>
                  <a:lnTo>
                    <a:pt x="1770924" y="57193"/>
                  </a:lnTo>
                  <a:lnTo>
                    <a:pt x="1744036" y="26633"/>
                  </a:lnTo>
                  <a:lnTo>
                    <a:pt x="1716487" y="6965"/>
                  </a:lnTo>
                  <a:lnTo>
                    <a:pt x="1688166" y="5"/>
                  </a:lnTo>
                </a:path>
                <a:path w="8880475" h="619759">
                  <a:moveTo>
                    <a:pt x="1477234" y="309842"/>
                  </a:moveTo>
                  <a:lnTo>
                    <a:pt x="1502467" y="252050"/>
                  </a:lnTo>
                  <a:lnTo>
                    <a:pt x="1527810" y="196073"/>
                  </a:lnTo>
                  <a:lnTo>
                    <a:pt x="1553374" y="143726"/>
                  </a:lnTo>
                  <a:lnTo>
                    <a:pt x="1579268" y="96826"/>
                  </a:lnTo>
                  <a:lnTo>
                    <a:pt x="1605603" y="57188"/>
                  </a:lnTo>
                  <a:lnTo>
                    <a:pt x="1632489" y="26627"/>
                  </a:lnTo>
                  <a:lnTo>
                    <a:pt x="1660037" y="6959"/>
                  </a:lnTo>
                  <a:lnTo>
                    <a:pt x="1688357" y="0"/>
                  </a:lnTo>
                </a:path>
                <a:path w="8880475" h="619759">
                  <a:moveTo>
                    <a:pt x="1477245" y="309813"/>
                  </a:moveTo>
                  <a:lnTo>
                    <a:pt x="1452014" y="367607"/>
                  </a:lnTo>
                  <a:lnTo>
                    <a:pt x="1426672" y="423584"/>
                  </a:lnTo>
                  <a:lnTo>
                    <a:pt x="1401108" y="475929"/>
                  </a:lnTo>
                  <a:lnTo>
                    <a:pt x="1375213" y="522828"/>
                  </a:lnTo>
                  <a:lnTo>
                    <a:pt x="1348876" y="562465"/>
                  </a:lnTo>
                  <a:lnTo>
                    <a:pt x="1321988" y="593024"/>
                  </a:lnTo>
                  <a:lnTo>
                    <a:pt x="1294439" y="612691"/>
                  </a:lnTo>
                  <a:lnTo>
                    <a:pt x="1266117" y="619650"/>
                  </a:lnTo>
                </a:path>
                <a:path w="8880475" h="619759">
                  <a:moveTo>
                    <a:pt x="1055185" y="309819"/>
                  </a:moveTo>
                  <a:lnTo>
                    <a:pt x="1080418" y="367613"/>
                  </a:lnTo>
                  <a:lnTo>
                    <a:pt x="1105761" y="423590"/>
                  </a:lnTo>
                  <a:lnTo>
                    <a:pt x="1131325" y="475937"/>
                  </a:lnTo>
                  <a:lnTo>
                    <a:pt x="1157220" y="522837"/>
                  </a:lnTo>
                  <a:lnTo>
                    <a:pt x="1183556" y="562474"/>
                  </a:lnTo>
                  <a:lnTo>
                    <a:pt x="1210443" y="593034"/>
                  </a:lnTo>
                  <a:lnTo>
                    <a:pt x="1237992" y="612702"/>
                  </a:lnTo>
                  <a:lnTo>
                    <a:pt x="1266314" y="619661"/>
                  </a:lnTo>
                </a:path>
                <a:path w="8880475" h="619759">
                  <a:moveTo>
                    <a:pt x="1055225" y="309898"/>
                  </a:moveTo>
                  <a:lnTo>
                    <a:pt x="1029992" y="252104"/>
                  </a:lnTo>
                  <a:lnTo>
                    <a:pt x="1004649" y="196126"/>
                  </a:lnTo>
                  <a:lnTo>
                    <a:pt x="979085" y="143780"/>
                  </a:lnTo>
                  <a:lnTo>
                    <a:pt x="953190" y="96880"/>
                  </a:lnTo>
                  <a:lnTo>
                    <a:pt x="926854" y="57243"/>
                  </a:lnTo>
                  <a:lnTo>
                    <a:pt x="899967" y="26682"/>
                  </a:lnTo>
                  <a:lnTo>
                    <a:pt x="872418" y="7015"/>
                  </a:lnTo>
                  <a:lnTo>
                    <a:pt x="844097" y="56"/>
                  </a:lnTo>
                </a:path>
                <a:path w="8880475" h="619759">
                  <a:moveTo>
                    <a:pt x="633165" y="309892"/>
                  </a:moveTo>
                  <a:lnTo>
                    <a:pt x="658398" y="252098"/>
                  </a:lnTo>
                  <a:lnTo>
                    <a:pt x="683740" y="196121"/>
                  </a:lnTo>
                  <a:lnTo>
                    <a:pt x="709303" y="143774"/>
                  </a:lnTo>
                  <a:lnTo>
                    <a:pt x="735197" y="96875"/>
                  </a:lnTo>
                  <a:lnTo>
                    <a:pt x="761533" y="57237"/>
                  </a:lnTo>
                  <a:lnTo>
                    <a:pt x="788420" y="26677"/>
                  </a:lnTo>
                  <a:lnTo>
                    <a:pt x="815970" y="7009"/>
                  </a:lnTo>
                  <a:lnTo>
                    <a:pt x="844293" y="50"/>
                  </a:lnTo>
                </a:path>
                <a:path w="8880475" h="619759">
                  <a:moveTo>
                    <a:pt x="633176" y="309864"/>
                  </a:moveTo>
                  <a:lnTo>
                    <a:pt x="607943" y="367657"/>
                  </a:lnTo>
                  <a:lnTo>
                    <a:pt x="582600" y="423634"/>
                  </a:lnTo>
                  <a:lnTo>
                    <a:pt x="557036" y="475980"/>
                  </a:lnTo>
                  <a:lnTo>
                    <a:pt x="531142" y="522879"/>
                  </a:lnTo>
                  <a:lnTo>
                    <a:pt x="504806" y="562515"/>
                  </a:lnTo>
                  <a:lnTo>
                    <a:pt x="477919" y="593075"/>
                  </a:lnTo>
                  <a:lnTo>
                    <a:pt x="450369" y="612741"/>
                  </a:lnTo>
                  <a:lnTo>
                    <a:pt x="422048" y="619700"/>
                  </a:lnTo>
                </a:path>
                <a:path w="8880475" h="619759">
                  <a:moveTo>
                    <a:pt x="211116" y="309870"/>
                  </a:moveTo>
                  <a:lnTo>
                    <a:pt x="236349" y="367663"/>
                  </a:lnTo>
                  <a:lnTo>
                    <a:pt x="261692" y="423640"/>
                  </a:lnTo>
                  <a:lnTo>
                    <a:pt x="287256" y="475986"/>
                  </a:lnTo>
                  <a:lnTo>
                    <a:pt x="313151" y="522884"/>
                  </a:lnTo>
                  <a:lnTo>
                    <a:pt x="339487" y="562521"/>
                  </a:lnTo>
                  <a:lnTo>
                    <a:pt x="366374" y="593080"/>
                  </a:lnTo>
                  <a:lnTo>
                    <a:pt x="393923" y="612747"/>
                  </a:lnTo>
                  <a:lnTo>
                    <a:pt x="422245" y="619706"/>
                  </a:lnTo>
                </a:path>
                <a:path w="8880475" h="619759">
                  <a:moveTo>
                    <a:pt x="211128" y="309892"/>
                  </a:moveTo>
                  <a:lnTo>
                    <a:pt x="185895" y="252098"/>
                  </a:lnTo>
                  <a:lnTo>
                    <a:pt x="160552" y="196121"/>
                  </a:lnTo>
                  <a:lnTo>
                    <a:pt x="134988" y="143774"/>
                  </a:lnTo>
                  <a:lnTo>
                    <a:pt x="109093" y="96875"/>
                  </a:lnTo>
                  <a:lnTo>
                    <a:pt x="82757" y="57237"/>
                  </a:lnTo>
                  <a:lnTo>
                    <a:pt x="55870" y="26677"/>
                  </a:lnTo>
                  <a:lnTo>
                    <a:pt x="28321" y="7009"/>
                  </a:lnTo>
                  <a:lnTo>
                    <a:pt x="0" y="50"/>
                  </a:lnTo>
                </a:path>
              </a:pathLst>
            </a:custGeom>
            <a:ln w="44900">
              <a:solidFill>
                <a:srgbClr val="00A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0342" y="4531228"/>
              <a:ext cx="8881110" cy="619760"/>
            </a:xfrm>
            <a:custGeom>
              <a:avLst/>
              <a:gdLst/>
              <a:ahLst/>
              <a:cxnLst/>
              <a:rect l="l" t="t" r="r" b="b"/>
              <a:pathLst>
                <a:path w="8881110" h="619760">
                  <a:moveTo>
                    <a:pt x="8880812" y="31184"/>
                  </a:moveTo>
                  <a:lnTo>
                    <a:pt x="8865936" y="26677"/>
                  </a:lnTo>
                  <a:lnTo>
                    <a:pt x="8819058" y="15368"/>
                  </a:lnTo>
                  <a:lnTo>
                    <a:pt x="8771565" y="7009"/>
                  </a:lnTo>
                  <a:lnTo>
                    <a:pt x="8723412" y="1828"/>
                  </a:lnTo>
                  <a:lnTo>
                    <a:pt x="8674549" y="50"/>
                  </a:lnTo>
                </a:path>
                <a:path w="8881110" h="619760">
                  <a:moveTo>
                    <a:pt x="7951998" y="309881"/>
                  </a:moveTo>
                  <a:lnTo>
                    <a:pt x="7995191" y="280871"/>
                  </a:lnTo>
                  <a:lnTo>
                    <a:pt x="8038432" y="252089"/>
                  </a:lnTo>
                  <a:lnTo>
                    <a:pt x="8081767" y="223761"/>
                  </a:lnTo>
                  <a:lnTo>
                    <a:pt x="8125244" y="196113"/>
                  </a:lnTo>
                  <a:lnTo>
                    <a:pt x="8168910" y="169373"/>
                  </a:lnTo>
                  <a:lnTo>
                    <a:pt x="8212812" y="143767"/>
                  </a:lnTo>
                  <a:lnTo>
                    <a:pt x="8256998" y="119524"/>
                  </a:lnTo>
                  <a:lnTo>
                    <a:pt x="8301514" y="96868"/>
                  </a:lnTo>
                  <a:lnTo>
                    <a:pt x="8346408" y="76028"/>
                  </a:lnTo>
                  <a:lnTo>
                    <a:pt x="8391727" y="57231"/>
                  </a:lnTo>
                  <a:lnTo>
                    <a:pt x="8437519" y="40703"/>
                  </a:lnTo>
                  <a:lnTo>
                    <a:pt x="8483830" y="26671"/>
                  </a:lnTo>
                  <a:lnTo>
                    <a:pt x="8530709" y="15362"/>
                  </a:lnTo>
                  <a:lnTo>
                    <a:pt x="8578201" y="7004"/>
                  </a:lnTo>
                  <a:lnTo>
                    <a:pt x="8626355" y="1822"/>
                  </a:lnTo>
                  <a:lnTo>
                    <a:pt x="8675217" y="44"/>
                  </a:lnTo>
                </a:path>
                <a:path w="8881110" h="619760">
                  <a:moveTo>
                    <a:pt x="7952049" y="309858"/>
                  </a:moveTo>
                  <a:lnTo>
                    <a:pt x="7908855" y="338868"/>
                  </a:lnTo>
                  <a:lnTo>
                    <a:pt x="7865614" y="367650"/>
                  </a:lnTo>
                  <a:lnTo>
                    <a:pt x="7822279" y="395979"/>
                  </a:lnTo>
                  <a:lnTo>
                    <a:pt x="7778802" y="423626"/>
                  </a:lnTo>
                  <a:lnTo>
                    <a:pt x="7735136" y="450366"/>
                  </a:lnTo>
                  <a:lnTo>
                    <a:pt x="7691234" y="475972"/>
                  </a:lnTo>
                  <a:lnTo>
                    <a:pt x="7647049" y="500216"/>
                  </a:lnTo>
                  <a:lnTo>
                    <a:pt x="7602533" y="522871"/>
                  </a:lnTo>
                  <a:lnTo>
                    <a:pt x="7557638" y="543711"/>
                  </a:lnTo>
                  <a:lnTo>
                    <a:pt x="7512319" y="562508"/>
                  </a:lnTo>
                  <a:lnTo>
                    <a:pt x="7466527" y="579036"/>
                  </a:lnTo>
                  <a:lnTo>
                    <a:pt x="7420216" y="593068"/>
                  </a:lnTo>
                  <a:lnTo>
                    <a:pt x="7373338" y="604377"/>
                  </a:lnTo>
                  <a:lnTo>
                    <a:pt x="7325845" y="612736"/>
                  </a:lnTo>
                  <a:lnTo>
                    <a:pt x="7277692" y="617917"/>
                  </a:lnTo>
                  <a:lnTo>
                    <a:pt x="7228829" y="619695"/>
                  </a:lnTo>
                </a:path>
                <a:path w="8881110" h="619760">
                  <a:moveTo>
                    <a:pt x="6506278" y="309864"/>
                  </a:moveTo>
                  <a:lnTo>
                    <a:pt x="6549472" y="338873"/>
                  </a:lnTo>
                  <a:lnTo>
                    <a:pt x="6592712" y="367656"/>
                  </a:lnTo>
                  <a:lnTo>
                    <a:pt x="6636047" y="395985"/>
                  </a:lnTo>
                  <a:lnTo>
                    <a:pt x="6679524" y="423633"/>
                  </a:lnTo>
                  <a:lnTo>
                    <a:pt x="6723190" y="450373"/>
                  </a:lnTo>
                  <a:lnTo>
                    <a:pt x="6767092" y="475979"/>
                  </a:lnTo>
                  <a:lnTo>
                    <a:pt x="6811278" y="500224"/>
                  </a:lnTo>
                  <a:lnTo>
                    <a:pt x="6855794" y="522879"/>
                  </a:lnTo>
                  <a:lnTo>
                    <a:pt x="6900688" y="543720"/>
                  </a:lnTo>
                  <a:lnTo>
                    <a:pt x="6946007" y="562518"/>
                  </a:lnTo>
                  <a:lnTo>
                    <a:pt x="6991799" y="579046"/>
                  </a:lnTo>
                  <a:lnTo>
                    <a:pt x="7038110" y="593079"/>
                  </a:lnTo>
                  <a:lnTo>
                    <a:pt x="7084989" y="604388"/>
                  </a:lnTo>
                  <a:lnTo>
                    <a:pt x="7132481" y="612747"/>
                  </a:lnTo>
                  <a:lnTo>
                    <a:pt x="7180635" y="617928"/>
                  </a:lnTo>
                  <a:lnTo>
                    <a:pt x="7229497" y="619706"/>
                  </a:lnTo>
                </a:path>
                <a:path w="8881110" h="619760">
                  <a:moveTo>
                    <a:pt x="6506418" y="309937"/>
                  </a:moveTo>
                  <a:lnTo>
                    <a:pt x="6463225" y="280928"/>
                  </a:lnTo>
                  <a:lnTo>
                    <a:pt x="6419984" y="252145"/>
                  </a:lnTo>
                  <a:lnTo>
                    <a:pt x="6376649" y="223816"/>
                  </a:lnTo>
                  <a:lnTo>
                    <a:pt x="6333171" y="196168"/>
                  </a:lnTo>
                  <a:lnTo>
                    <a:pt x="6289505" y="169428"/>
                  </a:lnTo>
                  <a:lnTo>
                    <a:pt x="6245603" y="143822"/>
                  </a:lnTo>
                  <a:lnTo>
                    <a:pt x="6201417" y="119577"/>
                  </a:lnTo>
                  <a:lnTo>
                    <a:pt x="6156900" y="96922"/>
                  </a:lnTo>
                  <a:lnTo>
                    <a:pt x="6112006" y="76081"/>
                  </a:lnTo>
                  <a:lnTo>
                    <a:pt x="6066687" y="57283"/>
                  </a:lnTo>
                  <a:lnTo>
                    <a:pt x="6020895" y="40755"/>
                  </a:lnTo>
                  <a:lnTo>
                    <a:pt x="5974584" y="26722"/>
                  </a:lnTo>
                  <a:lnTo>
                    <a:pt x="5927706" y="15413"/>
                  </a:lnTo>
                  <a:lnTo>
                    <a:pt x="5880214" y="7054"/>
                  </a:lnTo>
                  <a:lnTo>
                    <a:pt x="5832061" y="1873"/>
                  </a:lnTo>
                  <a:lnTo>
                    <a:pt x="5783199" y="95"/>
                  </a:lnTo>
                </a:path>
                <a:path w="8881110" h="619760">
                  <a:moveTo>
                    <a:pt x="5060648" y="309931"/>
                  </a:moveTo>
                  <a:lnTo>
                    <a:pt x="5103841" y="280922"/>
                  </a:lnTo>
                  <a:lnTo>
                    <a:pt x="5147082" y="252139"/>
                  </a:lnTo>
                  <a:lnTo>
                    <a:pt x="5190417" y="223811"/>
                  </a:lnTo>
                  <a:lnTo>
                    <a:pt x="5233894" y="196162"/>
                  </a:lnTo>
                  <a:lnTo>
                    <a:pt x="5277560" y="169422"/>
                  </a:lnTo>
                  <a:lnTo>
                    <a:pt x="5321462" y="143816"/>
                  </a:lnTo>
                  <a:lnTo>
                    <a:pt x="5365647" y="119572"/>
                  </a:lnTo>
                  <a:lnTo>
                    <a:pt x="5410163" y="96916"/>
                  </a:lnTo>
                  <a:lnTo>
                    <a:pt x="5455057" y="76076"/>
                  </a:lnTo>
                  <a:lnTo>
                    <a:pt x="5500376" y="57278"/>
                  </a:lnTo>
                  <a:lnTo>
                    <a:pt x="5546167" y="40749"/>
                  </a:lnTo>
                  <a:lnTo>
                    <a:pt x="5592478" y="26717"/>
                  </a:lnTo>
                  <a:lnTo>
                    <a:pt x="5639356" y="15408"/>
                  </a:lnTo>
                  <a:lnTo>
                    <a:pt x="5686847" y="7049"/>
                  </a:lnTo>
                  <a:lnTo>
                    <a:pt x="5735000" y="1867"/>
                  </a:lnTo>
                  <a:lnTo>
                    <a:pt x="5783861" y="89"/>
                  </a:lnTo>
                </a:path>
                <a:path w="8881110" h="619760">
                  <a:moveTo>
                    <a:pt x="5060693" y="309903"/>
                  </a:moveTo>
                  <a:lnTo>
                    <a:pt x="5017499" y="338914"/>
                  </a:lnTo>
                  <a:lnTo>
                    <a:pt x="4974258" y="367697"/>
                  </a:lnTo>
                  <a:lnTo>
                    <a:pt x="4930923" y="396026"/>
                  </a:lnTo>
                  <a:lnTo>
                    <a:pt x="4887446" y="423675"/>
                  </a:lnTo>
                  <a:lnTo>
                    <a:pt x="4843780" y="450415"/>
                  </a:lnTo>
                  <a:lnTo>
                    <a:pt x="4799877" y="476021"/>
                  </a:lnTo>
                  <a:lnTo>
                    <a:pt x="4755691" y="500265"/>
                  </a:lnTo>
                  <a:lnTo>
                    <a:pt x="4711175" y="522921"/>
                  </a:lnTo>
                  <a:lnTo>
                    <a:pt x="4666280" y="543761"/>
                  </a:lnTo>
                  <a:lnTo>
                    <a:pt x="4620961" y="562558"/>
                  </a:lnTo>
                  <a:lnTo>
                    <a:pt x="4575169" y="579087"/>
                  </a:lnTo>
                  <a:lnTo>
                    <a:pt x="4528858" y="593119"/>
                  </a:lnTo>
                  <a:lnTo>
                    <a:pt x="4481980" y="604427"/>
                  </a:lnTo>
                  <a:lnTo>
                    <a:pt x="4434488" y="612786"/>
                  </a:lnTo>
                  <a:lnTo>
                    <a:pt x="4386335" y="617968"/>
                  </a:lnTo>
                  <a:lnTo>
                    <a:pt x="4337474" y="619745"/>
                  </a:lnTo>
                </a:path>
                <a:path w="8881110" h="619760">
                  <a:moveTo>
                    <a:pt x="3614928" y="309909"/>
                  </a:moveTo>
                  <a:lnTo>
                    <a:pt x="3658121" y="338918"/>
                  </a:lnTo>
                  <a:lnTo>
                    <a:pt x="3701362" y="367701"/>
                  </a:lnTo>
                  <a:lnTo>
                    <a:pt x="3744697" y="396029"/>
                  </a:lnTo>
                  <a:lnTo>
                    <a:pt x="3788174" y="423677"/>
                  </a:lnTo>
                  <a:lnTo>
                    <a:pt x="3831840" y="450417"/>
                  </a:lnTo>
                  <a:lnTo>
                    <a:pt x="3875742" y="476022"/>
                  </a:lnTo>
                  <a:lnTo>
                    <a:pt x="3919927" y="500266"/>
                  </a:lnTo>
                  <a:lnTo>
                    <a:pt x="3964443" y="522921"/>
                  </a:lnTo>
                  <a:lnTo>
                    <a:pt x="4009337" y="543761"/>
                  </a:lnTo>
                  <a:lnTo>
                    <a:pt x="4054656" y="562559"/>
                  </a:lnTo>
                  <a:lnTo>
                    <a:pt x="4100447" y="579087"/>
                  </a:lnTo>
                  <a:lnTo>
                    <a:pt x="4146758" y="593119"/>
                  </a:lnTo>
                  <a:lnTo>
                    <a:pt x="4193636" y="604427"/>
                  </a:lnTo>
                  <a:lnTo>
                    <a:pt x="4241127" y="612786"/>
                  </a:lnTo>
                  <a:lnTo>
                    <a:pt x="4289280" y="617968"/>
                  </a:lnTo>
                  <a:lnTo>
                    <a:pt x="4338142" y="619745"/>
                  </a:lnTo>
                </a:path>
                <a:path w="8881110" h="619760">
                  <a:moveTo>
                    <a:pt x="3614569" y="309847"/>
                  </a:moveTo>
                  <a:lnTo>
                    <a:pt x="3571374" y="280837"/>
                  </a:lnTo>
                  <a:lnTo>
                    <a:pt x="3528133" y="252054"/>
                  </a:lnTo>
                  <a:lnTo>
                    <a:pt x="3484797" y="223724"/>
                  </a:lnTo>
                  <a:lnTo>
                    <a:pt x="3441319" y="196076"/>
                  </a:lnTo>
                  <a:lnTo>
                    <a:pt x="3397653" y="169335"/>
                  </a:lnTo>
                  <a:lnTo>
                    <a:pt x="3353751" y="143729"/>
                  </a:lnTo>
                  <a:lnTo>
                    <a:pt x="3309565" y="119485"/>
                  </a:lnTo>
                  <a:lnTo>
                    <a:pt x="3265049" y="96830"/>
                  </a:lnTo>
                  <a:lnTo>
                    <a:pt x="3220155" y="75990"/>
                  </a:lnTo>
                  <a:lnTo>
                    <a:pt x="3174835" y="57192"/>
                  </a:lnTo>
                  <a:lnTo>
                    <a:pt x="3129044" y="40664"/>
                  </a:lnTo>
                  <a:lnTo>
                    <a:pt x="3082733" y="26632"/>
                  </a:lnTo>
                  <a:lnTo>
                    <a:pt x="3035856" y="15323"/>
                  </a:lnTo>
                  <a:lnTo>
                    <a:pt x="2988364" y="6964"/>
                  </a:lnTo>
                  <a:lnTo>
                    <a:pt x="2940211" y="1783"/>
                  </a:lnTo>
                  <a:lnTo>
                    <a:pt x="2891350" y="5"/>
                  </a:lnTo>
                </a:path>
                <a:path w="8881110" h="619760">
                  <a:moveTo>
                    <a:pt x="2168798" y="309842"/>
                  </a:moveTo>
                  <a:lnTo>
                    <a:pt x="2211992" y="280831"/>
                  </a:lnTo>
                  <a:lnTo>
                    <a:pt x="2255232" y="252048"/>
                  </a:lnTo>
                  <a:lnTo>
                    <a:pt x="2298568" y="223719"/>
                  </a:lnTo>
                  <a:lnTo>
                    <a:pt x="2342044" y="196070"/>
                  </a:lnTo>
                  <a:lnTo>
                    <a:pt x="2385710" y="169330"/>
                  </a:lnTo>
                  <a:lnTo>
                    <a:pt x="2429612" y="143724"/>
                  </a:lnTo>
                  <a:lnTo>
                    <a:pt x="2473798" y="119480"/>
                  </a:lnTo>
                  <a:lnTo>
                    <a:pt x="2518314" y="96824"/>
                  </a:lnTo>
                  <a:lnTo>
                    <a:pt x="2563207" y="75984"/>
                  </a:lnTo>
                  <a:lnTo>
                    <a:pt x="2608526" y="57186"/>
                  </a:lnTo>
                  <a:lnTo>
                    <a:pt x="2654318" y="40658"/>
                  </a:lnTo>
                  <a:lnTo>
                    <a:pt x="2700628" y="26626"/>
                  </a:lnTo>
                  <a:lnTo>
                    <a:pt x="2747506" y="15317"/>
                  </a:lnTo>
                  <a:lnTo>
                    <a:pt x="2794998" y="6959"/>
                  </a:lnTo>
                  <a:lnTo>
                    <a:pt x="2843150" y="1777"/>
                  </a:lnTo>
                  <a:lnTo>
                    <a:pt x="2892012" y="0"/>
                  </a:lnTo>
                </a:path>
                <a:path w="8881110" h="619760">
                  <a:moveTo>
                    <a:pt x="2168843" y="309813"/>
                  </a:moveTo>
                  <a:lnTo>
                    <a:pt x="2125649" y="338823"/>
                  </a:lnTo>
                  <a:lnTo>
                    <a:pt x="2082407" y="367605"/>
                  </a:lnTo>
                  <a:lnTo>
                    <a:pt x="2039071" y="395934"/>
                  </a:lnTo>
                  <a:lnTo>
                    <a:pt x="1995594" y="423582"/>
                  </a:lnTo>
                  <a:lnTo>
                    <a:pt x="1951927" y="450322"/>
                  </a:lnTo>
                  <a:lnTo>
                    <a:pt x="1908025" y="475927"/>
                  </a:lnTo>
                  <a:lnTo>
                    <a:pt x="1863839" y="500171"/>
                  </a:lnTo>
                  <a:lnTo>
                    <a:pt x="1819323" y="522826"/>
                  </a:lnTo>
                  <a:lnTo>
                    <a:pt x="1774429" y="543666"/>
                  </a:lnTo>
                  <a:lnTo>
                    <a:pt x="1729110" y="562463"/>
                  </a:lnTo>
                  <a:lnTo>
                    <a:pt x="1683319" y="578991"/>
                  </a:lnTo>
                  <a:lnTo>
                    <a:pt x="1637008" y="593023"/>
                  </a:lnTo>
                  <a:lnTo>
                    <a:pt x="1590130" y="604332"/>
                  </a:lnTo>
                  <a:lnTo>
                    <a:pt x="1542638" y="612691"/>
                  </a:lnTo>
                  <a:lnTo>
                    <a:pt x="1494485" y="617872"/>
                  </a:lnTo>
                  <a:lnTo>
                    <a:pt x="1445624" y="619650"/>
                  </a:lnTo>
                </a:path>
                <a:path w="8881110" h="619760">
                  <a:moveTo>
                    <a:pt x="723078" y="309819"/>
                  </a:moveTo>
                  <a:lnTo>
                    <a:pt x="766271" y="338828"/>
                  </a:lnTo>
                  <a:lnTo>
                    <a:pt x="809511" y="367611"/>
                  </a:lnTo>
                  <a:lnTo>
                    <a:pt x="852845" y="395940"/>
                  </a:lnTo>
                  <a:lnTo>
                    <a:pt x="896321" y="423588"/>
                  </a:lnTo>
                  <a:lnTo>
                    <a:pt x="939987" y="450328"/>
                  </a:lnTo>
                  <a:lnTo>
                    <a:pt x="983888" y="475934"/>
                  </a:lnTo>
                  <a:lnTo>
                    <a:pt x="1028073" y="500179"/>
                  </a:lnTo>
                  <a:lnTo>
                    <a:pt x="1072589" y="522834"/>
                  </a:lnTo>
                  <a:lnTo>
                    <a:pt x="1117483" y="543675"/>
                  </a:lnTo>
                  <a:lnTo>
                    <a:pt x="1162802" y="562473"/>
                  </a:lnTo>
                  <a:lnTo>
                    <a:pt x="1208594" y="579001"/>
                  </a:lnTo>
                  <a:lnTo>
                    <a:pt x="1254905" y="593034"/>
                  </a:lnTo>
                  <a:lnTo>
                    <a:pt x="1301783" y="604343"/>
                  </a:lnTo>
                  <a:lnTo>
                    <a:pt x="1349276" y="612702"/>
                  </a:lnTo>
                  <a:lnTo>
                    <a:pt x="1397430" y="617883"/>
                  </a:lnTo>
                  <a:lnTo>
                    <a:pt x="1446292" y="619661"/>
                  </a:lnTo>
                </a:path>
                <a:path w="8881110" h="619760">
                  <a:moveTo>
                    <a:pt x="723213" y="309892"/>
                  </a:moveTo>
                  <a:lnTo>
                    <a:pt x="680020" y="280883"/>
                  </a:lnTo>
                  <a:lnTo>
                    <a:pt x="636779" y="252100"/>
                  </a:lnTo>
                  <a:lnTo>
                    <a:pt x="593444" y="223771"/>
                  </a:lnTo>
                  <a:lnTo>
                    <a:pt x="549967" y="196123"/>
                  </a:lnTo>
                  <a:lnTo>
                    <a:pt x="506301" y="169383"/>
                  </a:lnTo>
                  <a:lnTo>
                    <a:pt x="462399" y="143777"/>
                  </a:lnTo>
                  <a:lnTo>
                    <a:pt x="418214" y="119532"/>
                  </a:lnTo>
                  <a:lnTo>
                    <a:pt x="373698" y="96877"/>
                  </a:lnTo>
                  <a:lnTo>
                    <a:pt x="328804" y="76036"/>
                  </a:lnTo>
                  <a:lnTo>
                    <a:pt x="283485" y="57238"/>
                  </a:lnTo>
                  <a:lnTo>
                    <a:pt x="237694" y="40710"/>
                  </a:lnTo>
                  <a:lnTo>
                    <a:pt x="191383" y="26677"/>
                  </a:lnTo>
                  <a:lnTo>
                    <a:pt x="144505" y="15368"/>
                  </a:lnTo>
                  <a:lnTo>
                    <a:pt x="97014" y="7009"/>
                  </a:lnTo>
                  <a:lnTo>
                    <a:pt x="48861" y="1828"/>
                  </a:lnTo>
                  <a:lnTo>
                    <a:pt x="0" y="50"/>
                  </a:lnTo>
                </a:path>
              </a:pathLst>
            </a:custGeom>
            <a:ln w="44900">
              <a:solidFill>
                <a:srgbClr val="00A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1290" y="4537720"/>
              <a:ext cx="8465185" cy="629920"/>
            </a:xfrm>
            <a:custGeom>
              <a:avLst/>
              <a:gdLst/>
              <a:ahLst/>
              <a:cxnLst/>
              <a:rect l="l" t="t" r="r" b="b"/>
              <a:pathLst>
                <a:path w="8465185" h="629920">
                  <a:moveTo>
                    <a:pt x="0" y="0"/>
                  </a:moveTo>
                  <a:lnTo>
                    <a:pt x="1103206" y="541443"/>
                  </a:lnTo>
                  <a:lnTo>
                    <a:pt x="2135306" y="384530"/>
                  </a:lnTo>
                  <a:lnTo>
                    <a:pt x="3201308" y="65948"/>
                  </a:lnTo>
                  <a:lnTo>
                    <a:pt x="4243318" y="629875"/>
                  </a:lnTo>
                  <a:lnTo>
                    <a:pt x="5293561" y="193042"/>
                  </a:lnTo>
                  <a:lnTo>
                    <a:pt x="6338677" y="183635"/>
                  </a:lnTo>
                  <a:lnTo>
                    <a:pt x="7392118" y="605792"/>
                  </a:lnTo>
                  <a:lnTo>
                    <a:pt x="8464892" y="66936"/>
                  </a:lnTo>
                </a:path>
              </a:pathLst>
            </a:custGeom>
            <a:ln w="38100">
              <a:solidFill>
                <a:srgbClr val="51A7F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49300" y="4102100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Times New Roman"/>
                <a:cs typeface="Times New Roman"/>
              </a:rPr>
              <a:t>f</a:t>
            </a:r>
            <a:r>
              <a:rPr sz="1800" b="1" i="1" spc="-15" baseline="-6944" dirty="0">
                <a:latin typeface="Times New Roman"/>
                <a:cs typeface="Times New Roman"/>
              </a:rPr>
              <a:t>2</a:t>
            </a:r>
            <a:r>
              <a:rPr sz="1800" b="1" spc="-10" dirty="0">
                <a:latin typeface="Times New Roman"/>
                <a:cs typeface="Times New Roman"/>
              </a:rPr>
              <a:t>(</a:t>
            </a:r>
            <a:r>
              <a:rPr sz="1800" b="1" i="1" spc="-10" dirty="0">
                <a:latin typeface="Times New Roman"/>
                <a:cs typeface="Times New Roman"/>
              </a:rPr>
              <a:t>x</a:t>
            </a:r>
            <a:r>
              <a:rPr sz="1800" b="1" spc="-1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61086" y="3627541"/>
            <a:ext cx="8982710" cy="1610360"/>
            <a:chOff x="561086" y="3627541"/>
            <a:chExt cx="8982710" cy="1610360"/>
          </a:xfrm>
        </p:grpSpPr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086" y="4453968"/>
              <a:ext cx="131895" cy="13189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1690" y="5105474"/>
              <a:ext cx="131895" cy="13189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4991" y="4822781"/>
              <a:ext cx="131895" cy="13189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9662" y="4661012"/>
              <a:ext cx="131895" cy="13189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8722" y="4517590"/>
              <a:ext cx="131895" cy="13189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5603" y="5000617"/>
              <a:ext cx="131896" cy="1318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40200" y="5062053"/>
              <a:ext cx="131895" cy="13189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1182" y="4527063"/>
              <a:ext cx="131895" cy="13189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2179" y="4651981"/>
              <a:ext cx="131896" cy="13189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35335" y="3650084"/>
              <a:ext cx="8886190" cy="619760"/>
            </a:xfrm>
            <a:custGeom>
              <a:avLst/>
              <a:gdLst/>
              <a:ahLst/>
              <a:cxnLst/>
              <a:rect l="l" t="t" r="r" b="b"/>
              <a:pathLst>
                <a:path w="8886190" h="619760">
                  <a:moveTo>
                    <a:pt x="8885821" y="573537"/>
                  </a:moveTo>
                  <a:lnTo>
                    <a:pt x="8824088" y="590333"/>
                  </a:lnTo>
                  <a:lnTo>
                    <a:pt x="8777376" y="600542"/>
                  </a:lnTo>
                  <a:lnTo>
                    <a:pt x="8730162" y="608718"/>
                  </a:lnTo>
                  <a:lnTo>
                    <a:pt x="8682411" y="614726"/>
                  </a:lnTo>
                  <a:lnTo>
                    <a:pt x="8634092" y="618430"/>
                  </a:lnTo>
                  <a:lnTo>
                    <a:pt x="8585169" y="619695"/>
                  </a:lnTo>
                </a:path>
                <a:path w="8886190" h="619760">
                  <a:moveTo>
                    <a:pt x="7727057" y="309858"/>
                  </a:moveTo>
                  <a:lnTo>
                    <a:pt x="7770252" y="334297"/>
                  </a:lnTo>
                  <a:lnTo>
                    <a:pt x="7813481" y="358601"/>
                  </a:lnTo>
                  <a:lnTo>
                    <a:pt x="7856777" y="382633"/>
                  </a:lnTo>
                  <a:lnTo>
                    <a:pt x="7900173" y="406259"/>
                  </a:lnTo>
                  <a:lnTo>
                    <a:pt x="7943702" y="429342"/>
                  </a:lnTo>
                  <a:lnTo>
                    <a:pt x="7987400" y="451748"/>
                  </a:lnTo>
                  <a:lnTo>
                    <a:pt x="8031298" y="473341"/>
                  </a:lnTo>
                  <a:lnTo>
                    <a:pt x="8075431" y="493985"/>
                  </a:lnTo>
                  <a:lnTo>
                    <a:pt x="8119832" y="513545"/>
                  </a:lnTo>
                  <a:lnTo>
                    <a:pt x="8164535" y="531885"/>
                  </a:lnTo>
                  <a:lnTo>
                    <a:pt x="8209572" y="548870"/>
                  </a:lnTo>
                  <a:lnTo>
                    <a:pt x="8254978" y="564364"/>
                  </a:lnTo>
                  <a:lnTo>
                    <a:pt x="8300786" y="578232"/>
                  </a:lnTo>
                  <a:lnTo>
                    <a:pt x="8347030" y="590338"/>
                  </a:lnTo>
                  <a:lnTo>
                    <a:pt x="8393743" y="600547"/>
                  </a:lnTo>
                  <a:lnTo>
                    <a:pt x="8440958" y="608724"/>
                  </a:lnTo>
                  <a:lnTo>
                    <a:pt x="8488709" y="614731"/>
                  </a:lnTo>
                  <a:lnTo>
                    <a:pt x="8537031" y="618436"/>
                  </a:lnTo>
                  <a:lnTo>
                    <a:pt x="8585955" y="619700"/>
                  </a:lnTo>
                </a:path>
                <a:path w="8886190" h="619760">
                  <a:moveTo>
                    <a:pt x="7727091" y="309881"/>
                  </a:moveTo>
                  <a:lnTo>
                    <a:pt x="7683895" y="285443"/>
                  </a:lnTo>
                  <a:lnTo>
                    <a:pt x="7640665" y="261140"/>
                  </a:lnTo>
                  <a:lnTo>
                    <a:pt x="7597369" y="237108"/>
                  </a:lnTo>
                  <a:lnTo>
                    <a:pt x="7553972" y="213483"/>
                  </a:lnTo>
                  <a:lnTo>
                    <a:pt x="7510442" y="190400"/>
                  </a:lnTo>
                  <a:lnTo>
                    <a:pt x="7466743" y="167995"/>
                  </a:lnTo>
                  <a:lnTo>
                    <a:pt x="7422844" y="146402"/>
                  </a:lnTo>
                  <a:lnTo>
                    <a:pt x="7378711" y="125759"/>
                  </a:lnTo>
                  <a:lnTo>
                    <a:pt x="7334309" y="106199"/>
                  </a:lnTo>
                  <a:lnTo>
                    <a:pt x="7289607" y="87859"/>
                  </a:lnTo>
                  <a:lnTo>
                    <a:pt x="7244569" y="70874"/>
                  </a:lnTo>
                  <a:lnTo>
                    <a:pt x="7199163" y="55380"/>
                  </a:lnTo>
                  <a:lnTo>
                    <a:pt x="7153354" y="41513"/>
                  </a:lnTo>
                  <a:lnTo>
                    <a:pt x="7107111" y="29406"/>
                  </a:lnTo>
                  <a:lnTo>
                    <a:pt x="7060398" y="19197"/>
                  </a:lnTo>
                  <a:lnTo>
                    <a:pt x="7013183" y="11021"/>
                  </a:lnTo>
                  <a:lnTo>
                    <a:pt x="6965432" y="5013"/>
                  </a:lnTo>
                  <a:lnTo>
                    <a:pt x="6917111" y="1309"/>
                  </a:lnTo>
                  <a:lnTo>
                    <a:pt x="6868188" y="44"/>
                  </a:lnTo>
                </a:path>
                <a:path w="8886190" h="619760">
                  <a:moveTo>
                    <a:pt x="6010082" y="309881"/>
                  </a:moveTo>
                  <a:lnTo>
                    <a:pt x="6053277" y="285442"/>
                  </a:lnTo>
                  <a:lnTo>
                    <a:pt x="6096506" y="261138"/>
                  </a:lnTo>
                  <a:lnTo>
                    <a:pt x="6139802" y="237106"/>
                  </a:lnTo>
                  <a:lnTo>
                    <a:pt x="6183198" y="213480"/>
                  </a:lnTo>
                  <a:lnTo>
                    <a:pt x="6226729" y="190397"/>
                  </a:lnTo>
                  <a:lnTo>
                    <a:pt x="6270427" y="167991"/>
                  </a:lnTo>
                  <a:lnTo>
                    <a:pt x="6314326" y="146398"/>
                  </a:lnTo>
                  <a:lnTo>
                    <a:pt x="6358459" y="125754"/>
                  </a:lnTo>
                  <a:lnTo>
                    <a:pt x="6402861" y="106194"/>
                  </a:lnTo>
                  <a:lnTo>
                    <a:pt x="6447563" y="87854"/>
                  </a:lnTo>
                  <a:lnTo>
                    <a:pt x="6492601" y="70869"/>
                  </a:lnTo>
                  <a:lnTo>
                    <a:pt x="6538007" y="55375"/>
                  </a:lnTo>
                  <a:lnTo>
                    <a:pt x="6583816" y="41507"/>
                  </a:lnTo>
                  <a:lnTo>
                    <a:pt x="6630059" y="29401"/>
                  </a:lnTo>
                  <a:lnTo>
                    <a:pt x="6676771" y="19192"/>
                  </a:lnTo>
                  <a:lnTo>
                    <a:pt x="6723986" y="11016"/>
                  </a:lnTo>
                  <a:lnTo>
                    <a:pt x="6771737" y="5008"/>
                  </a:lnTo>
                  <a:lnTo>
                    <a:pt x="6820057" y="1304"/>
                  </a:lnTo>
                  <a:lnTo>
                    <a:pt x="6868979" y="39"/>
                  </a:lnTo>
                </a:path>
                <a:path w="8886190" h="619760">
                  <a:moveTo>
                    <a:pt x="6010138" y="309853"/>
                  </a:moveTo>
                  <a:lnTo>
                    <a:pt x="5966942" y="334291"/>
                  </a:lnTo>
                  <a:lnTo>
                    <a:pt x="5923712" y="358594"/>
                  </a:lnTo>
                  <a:lnTo>
                    <a:pt x="5880416" y="382625"/>
                  </a:lnTo>
                  <a:lnTo>
                    <a:pt x="5837019" y="406250"/>
                  </a:lnTo>
                  <a:lnTo>
                    <a:pt x="5793489" y="429333"/>
                  </a:lnTo>
                  <a:lnTo>
                    <a:pt x="5749790" y="451739"/>
                  </a:lnTo>
                  <a:lnTo>
                    <a:pt x="5705891" y="473331"/>
                  </a:lnTo>
                  <a:lnTo>
                    <a:pt x="5661758" y="493975"/>
                  </a:lnTo>
                  <a:lnTo>
                    <a:pt x="5617356" y="513534"/>
                  </a:lnTo>
                  <a:lnTo>
                    <a:pt x="5572654" y="531874"/>
                  </a:lnTo>
                  <a:lnTo>
                    <a:pt x="5527616" y="548859"/>
                  </a:lnTo>
                  <a:lnTo>
                    <a:pt x="5482209" y="564353"/>
                  </a:lnTo>
                  <a:lnTo>
                    <a:pt x="5436401" y="578221"/>
                  </a:lnTo>
                  <a:lnTo>
                    <a:pt x="5390158" y="590327"/>
                  </a:lnTo>
                  <a:lnTo>
                    <a:pt x="5343445" y="600536"/>
                  </a:lnTo>
                  <a:lnTo>
                    <a:pt x="5296230" y="608712"/>
                  </a:lnTo>
                  <a:lnTo>
                    <a:pt x="5248479" y="614720"/>
                  </a:lnTo>
                  <a:lnTo>
                    <a:pt x="5200158" y="618424"/>
                  </a:lnTo>
                  <a:lnTo>
                    <a:pt x="5151235" y="619689"/>
                  </a:lnTo>
                </a:path>
                <a:path w="8886190" h="619760">
                  <a:moveTo>
                    <a:pt x="4293129" y="309858"/>
                  </a:moveTo>
                  <a:lnTo>
                    <a:pt x="4336324" y="334297"/>
                  </a:lnTo>
                  <a:lnTo>
                    <a:pt x="4379553" y="358599"/>
                  </a:lnTo>
                  <a:lnTo>
                    <a:pt x="4422848" y="382631"/>
                  </a:lnTo>
                  <a:lnTo>
                    <a:pt x="4466245" y="406256"/>
                  </a:lnTo>
                  <a:lnTo>
                    <a:pt x="4509775" y="429339"/>
                  </a:lnTo>
                  <a:lnTo>
                    <a:pt x="4553472" y="451744"/>
                  </a:lnTo>
                  <a:lnTo>
                    <a:pt x="4597371" y="473337"/>
                  </a:lnTo>
                  <a:lnTo>
                    <a:pt x="4641504" y="493980"/>
                  </a:lnTo>
                  <a:lnTo>
                    <a:pt x="4685905" y="513540"/>
                  </a:lnTo>
                  <a:lnTo>
                    <a:pt x="4730608" y="531880"/>
                  </a:lnTo>
                  <a:lnTo>
                    <a:pt x="4775646" y="548865"/>
                  </a:lnTo>
                  <a:lnTo>
                    <a:pt x="4821052" y="564359"/>
                  </a:lnTo>
                  <a:lnTo>
                    <a:pt x="4866860" y="578227"/>
                  </a:lnTo>
                  <a:lnTo>
                    <a:pt x="4913104" y="590333"/>
                  </a:lnTo>
                  <a:lnTo>
                    <a:pt x="4959816" y="600542"/>
                  </a:lnTo>
                  <a:lnTo>
                    <a:pt x="5007031" y="608718"/>
                  </a:lnTo>
                  <a:lnTo>
                    <a:pt x="5054782" y="614726"/>
                  </a:lnTo>
                  <a:lnTo>
                    <a:pt x="5103103" y="618430"/>
                  </a:lnTo>
                  <a:lnTo>
                    <a:pt x="5152026" y="619695"/>
                  </a:lnTo>
                </a:path>
                <a:path w="8886190" h="619760">
                  <a:moveTo>
                    <a:pt x="4293291" y="309931"/>
                  </a:moveTo>
                  <a:lnTo>
                    <a:pt x="4250096" y="285493"/>
                  </a:lnTo>
                  <a:lnTo>
                    <a:pt x="4206867" y="261190"/>
                  </a:lnTo>
                  <a:lnTo>
                    <a:pt x="4163571" y="237158"/>
                  </a:lnTo>
                  <a:lnTo>
                    <a:pt x="4120175" y="213533"/>
                  </a:lnTo>
                  <a:lnTo>
                    <a:pt x="4076644" y="190450"/>
                  </a:lnTo>
                  <a:lnTo>
                    <a:pt x="4032946" y="168044"/>
                  </a:lnTo>
                  <a:lnTo>
                    <a:pt x="3989047" y="146451"/>
                  </a:lnTo>
                  <a:lnTo>
                    <a:pt x="3944914" y="125807"/>
                  </a:lnTo>
                  <a:lnTo>
                    <a:pt x="3900512" y="106247"/>
                  </a:lnTo>
                  <a:lnTo>
                    <a:pt x="3855809" y="87907"/>
                  </a:lnTo>
                  <a:lnTo>
                    <a:pt x="3810771" y="70922"/>
                  </a:lnTo>
                  <a:lnTo>
                    <a:pt x="3765364" y="55427"/>
                  </a:lnTo>
                  <a:lnTo>
                    <a:pt x="3719556" y="41559"/>
                  </a:lnTo>
                  <a:lnTo>
                    <a:pt x="3673312" y="29452"/>
                  </a:lnTo>
                  <a:lnTo>
                    <a:pt x="3626599" y="19243"/>
                  </a:lnTo>
                  <a:lnTo>
                    <a:pt x="3579384" y="11067"/>
                  </a:lnTo>
                  <a:lnTo>
                    <a:pt x="3531633" y="5058"/>
                  </a:lnTo>
                  <a:lnTo>
                    <a:pt x="3483312" y="1354"/>
                  </a:lnTo>
                  <a:lnTo>
                    <a:pt x="3434388" y="89"/>
                  </a:lnTo>
                </a:path>
                <a:path w="8886190" h="619760">
                  <a:moveTo>
                    <a:pt x="2576282" y="309926"/>
                  </a:moveTo>
                  <a:lnTo>
                    <a:pt x="2619477" y="285487"/>
                  </a:lnTo>
                  <a:lnTo>
                    <a:pt x="2662706" y="261185"/>
                  </a:lnTo>
                  <a:lnTo>
                    <a:pt x="2706002" y="237153"/>
                  </a:lnTo>
                  <a:lnTo>
                    <a:pt x="2749397" y="213528"/>
                  </a:lnTo>
                  <a:lnTo>
                    <a:pt x="2792927" y="190444"/>
                  </a:lnTo>
                  <a:lnTo>
                    <a:pt x="2836625" y="168038"/>
                  </a:lnTo>
                  <a:lnTo>
                    <a:pt x="2880523" y="146446"/>
                  </a:lnTo>
                  <a:lnTo>
                    <a:pt x="2924656" y="125802"/>
                  </a:lnTo>
                  <a:lnTo>
                    <a:pt x="2969057" y="106241"/>
                  </a:lnTo>
                  <a:lnTo>
                    <a:pt x="3013759" y="87901"/>
                  </a:lnTo>
                  <a:lnTo>
                    <a:pt x="3058797" y="70916"/>
                  </a:lnTo>
                  <a:lnTo>
                    <a:pt x="3104203" y="55421"/>
                  </a:lnTo>
                  <a:lnTo>
                    <a:pt x="3150011" y="41553"/>
                  </a:lnTo>
                  <a:lnTo>
                    <a:pt x="3196255" y="29447"/>
                  </a:lnTo>
                  <a:lnTo>
                    <a:pt x="3242967" y="19237"/>
                  </a:lnTo>
                  <a:lnTo>
                    <a:pt x="3290183" y="11061"/>
                  </a:lnTo>
                  <a:lnTo>
                    <a:pt x="3337934" y="5053"/>
                  </a:lnTo>
                  <a:lnTo>
                    <a:pt x="3386255" y="1349"/>
                  </a:lnTo>
                  <a:lnTo>
                    <a:pt x="3435180" y="84"/>
                  </a:lnTo>
                </a:path>
                <a:path w="8886190" h="619760">
                  <a:moveTo>
                    <a:pt x="2576333" y="309898"/>
                  </a:moveTo>
                  <a:lnTo>
                    <a:pt x="2533138" y="334337"/>
                  </a:lnTo>
                  <a:lnTo>
                    <a:pt x="2489909" y="358640"/>
                  </a:lnTo>
                  <a:lnTo>
                    <a:pt x="2446613" y="382672"/>
                  </a:lnTo>
                  <a:lnTo>
                    <a:pt x="2403218" y="406298"/>
                  </a:lnTo>
                  <a:lnTo>
                    <a:pt x="2359688" y="429382"/>
                  </a:lnTo>
                  <a:lnTo>
                    <a:pt x="2315990" y="451787"/>
                  </a:lnTo>
                  <a:lnTo>
                    <a:pt x="2272092" y="473380"/>
                  </a:lnTo>
                  <a:lnTo>
                    <a:pt x="2227959" y="494024"/>
                  </a:lnTo>
                  <a:lnTo>
                    <a:pt x="2183558" y="513584"/>
                  </a:lnTo>
                  <a:lnTo>
                    <a:pt x="2138856" y="531924"/>
                  </a:lnTo>
                  <a:lnTo>
                    <a:pt x="2093818" y="548909"/>
                  </a:lnTo>
                  <a:lnTo>
                    <a:pt x="2048412" y="564403"/>
                  </a:lnTo>
                  <a:lnTo>
                    <a:pt x="2002604" y="578271"/>
                  </a:lnTo>
                  <a:lnTo>
                    <a:pt x="1956360" y="590378"/>
                  </a:lnTo>
                  <a:lnTo>
                    <a:pt x="1909648" y="600587"/>
                  </a:lnTo>
                  <a:lnTo>
                    <a:pt x="1862432" y="608763"/>
                  </a:lnTo>
                  <a:lnTo>
                    <a:pt x="1814681" y="614771"/>
                  </a:lnTo>
                  <a:lnTo>
                    <a:pt x="1766360" y="618475"/>
                  </a:lnTo>
                  <a:lnTo>
                    <a:pt x="1717435" y="619740"/>
                  </a:lnTo>
                </a:path>
                <a:path w="8886190" h="619760">
                  <a:moveTo>
                    <a:pt x="859329" y="309903"/>
                  </a:moveTo>
                  <a:lnTo>
                    <a:pt x="902524" y="334341"/>
                  </a:lnTo>
                  <a:lnTo>
                    <a:pt x="945753" y="358644"/>
                  </a:lnTo>
                  <a:lnTo>
                    <a:pt x="989049" y="382676"/>
                  </a:lnTo>
                  <a:lnTo>
                    <a:pt x="1032445" y="406301"/>
                  </a:lnTo>
                  <a:lnTo>
                    <a:pt x="1075975" y="429385"/>
                  </a:lnTo>
                  <a:lnTo>
                    <a:pt x="1119673" y="451791"/>
                  </a:lnTo>
                  <a:lnTo>
                    <a:pt x="1163572" y="473383"/>
                  </a:lnTo>
                  <a:lnTo>
                    <a:pt x="1207705" y="494027"/>
                  </a:lnTo>
                  <a:lnTo>
                    <a:pt x="1252106" y="513588"/>
                  </a:lnTo>
                  <a:lnTo>
                    <a:pt x="1296809" y="531928"/>
                  </a:lnTo>
                  <a:lnTo>
                    <a:pt x="1341846" y="548913"/>
                  </a:lnTo>
                  <a:lnTo>
                    <a:pt x="1387252" y="564408"/>
                  </a:lnTo>
                  <a:lnTo>
                    <a:pt x="1433060" y="578276"/>
                  </a:lnTo>
                  <a:lnTo>
                    <a:pt x="1479304" y="590382"/>
                  </a:lnTo>
                  <a:lnTo>
                    <a:pt x="1526017" y="600592"/>
                  </a:lnTo>
                  <a:lnTo>
                    <a:pt x="1573232" y="608768"/>
                  </a:lnTo>
                  <a:lnTo>
                    <a:pt x="1620983" y="614776"/>
                  </a:lnTo>
                  <a:lnTo>
                    <a:pt x="1669303" y="618480"/>
                  </a:lnTo>
                  <a:lnTo>
                    <a:pt x="1718227" y="619745"/>
                  </a:lnTo>
                </a:path>
                <a:path w="8886190" h="619760">
                  <a:moveTo>
                    <a:pt x="858897" y="309836"/>
                  </a:moveTo>
                  <a:lnTo>
                    <a:pt x="815702" y="285398"/>
                  </a:lnTo>
                  <a:lnTo>
                    <a:pt x="772473" y="261095"/>
                  </a:lnTo>
                  <a:lnTo>
                    <a:pt x="729178" y="237063"/>
                  </a:lnTo>
                  <a:lnTo>
                    <a:pt x="685782" y="213438"/>
                  </a:lnTo>
                  <a:lnTo>
                    <a:pt x="642252" y="190355"/>
                  </a:lnTo>
                  <a:lnTo>
                    <a:pt x="598554" y="167950"/>
                  </a:lnTo>
                  <a:lnTo>
                    <a:pt x="554656" y="146358"/>
                  </a:lnTo>
                  <a:lnTo>
                    <a:pt x="510523" y="125714"/>
                  </a:lnTo>
                  <a:lnTo>
                    <a:pt x="466122" y="106154"/>
                  </a:lnTo>
                  <a:lnTo>
                    <a:pt x="421420" y="87814"/>
                  </a:lnTo>
                  <a:lnTo>
                    <a:pt x="376382" y="70830"/>
                  </a:lnTo>
                  <a:lnTo>
                    <a:pt x="330976" y="55335"/>
                  </a:lnTo>
                  <a:lnTo>
                    <a:pt x="285168" y="41468"/>
                  </a:lnTo>
                  <a:lnTo>
                    <a:pt x="238925" y="29361"/>
                  </a:lnTo>
                  <a:lnTo>
                    <a:pt x="192212" y="19153"/>
                  </a:lnTo>
                  <a:lnTo>
                    <a:pt x="144996" y="10976"/>
                  </a:lnTo>
                  <a:lnTo>
                    <a:pt x="97245" y="4968"/>
                  </a:lnTo>
                  <a:lnTo>
                    <a:pt x="48924" y="1264"/>
                  </a:lnTo>
                  <a:lnTo>
                    <a:pt x="0" y="0"/>
                  </a:lnTo>
                </a:path>
              </a:pathLst>
            </a:custGeom>
            <a:ln w="44900">
              <a:solidFill>
                <a:srgbClr val="00A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3240" y="3667525"/>
              <a:ext cx="8452485" cy="619125"/>
            </a:xfrm>
            <a:custGeom>
              <a:avLst/>
              <a:gdLst/>
              <a:ahLst/>
              <a:cxnLst/>
              <a:rect l="l" t="t" r="r" b="b"/>
              <a:pathLst>
                <a:path w="8452485" h="619125">
                  <a:moveTo>
                    <a:pt x="0" y="0"/>
                  </a:moveTo>
                  <a:lnTo>
                    <a:pt x="1078606" y="417406"/>
                  </a:lnTo>
                  <a:lnTo>
                    <a:pt x="2135306" y="543515"/>
                  </a:lnTo>
                  <a:lnTo>
                    <a:pt x="3201308" y="29824"/>
                  </a:lnTo>
                  <a:lnTo>
                    <a:pt x="4276761" y="288763"/>
                  </a:lnTo>
                  <a:lnTo>
                    <a:pt x="5313975" y="618822"/>
                  </a:lnTo>
                  <a:lnTo>
                    <a:pt x="6359091" y="134434"/>
                  </a:lnTo>
                  <a:lnTo>
                    <a:pt x="7417236" y="120887"/>
                  </a:lnTo>
                  <a:lnTo>
                    <a:pt x="8452333" y="596855"/>
                  </a:lnTo>
                </a:path>
              </a:pathLst>
            </a:custGeom>
            <a:ln w="38100">
              <a:solidFill>
                <a:srgbClr val="51A7F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36600" y="3238500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Times New Roman"/>
                <a:cs typeface="Times New Roman"/>
              </a:rPr>
              <a:t>f</a:t>
            </a:r>
            <a:r>
              <a:rPr sz="1800" b="1" i="1" spc="-15" baseline="-6944" dirty="0">
                <a:latin typeface="Times New Roman"/>
                <a:cs typeface="Times New Roman"/>
              </a:rPr>
              <a:t>1</a:t>
            </a:r>
            <a:r>
              <a:rPr sz="1800" b="1" spc="-10" dirty="0">
                <a:latin typeface="Times New Roman"/>
                <a:cs typeface="Times New Roman"/>
              </a:rPr>
              <a:t>(</a:t>
            </a:r>
            <a:r>
              <a:rPr sz="1800" b="1" i="1" spc="-10" dirty="0">
                <a:latin typeface="Times New Roman"/>
                <a:cs typeface="Times New Roman"/>
              </a:rPr>
              <a:t>x</a:t>
            </a:r>
            <a:r>
              <a:rPr sz="1800" b="1" spc="-1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61086" y="3569541"/>
            <a:ext cx="8982710" cy="3175635"/>
            <a:chOff x="561086" y="3569541"/>
            <a:chExt cx="8982710" cy="3175635"/>
          </a:xfrm>
        </p:grpSpPr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4991" y="4136657"/>
              <a:ext cx="131895" cy="13189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086" y="3569541"/>
              <a:ext cx="131895" cy="13189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1690" y="3876863"/>
              <a:ext cx="131895" cy="13189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2702" y="3743635"/>
              <a:ext cx="131896" cy="13189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8722" y="4176626"/>
              <a:ext cx="131895" cy="13189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8166" y="4003748"/>
              <a:ext cx="131895" cy="13189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1790" y="3632994"/>
              <a:ext cx="131896" cy="13189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7214" y="3716541"/>
              <a:ext cx="131896" cy="13189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50226" y="4207211"/>
              <a:ext cx="131896" cy="13189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17109" y="5316985"/>
              <a:ext cx="8904605" cy="619760"/>
            </a:xfrm>
            <a:custGeom>
              <a:avLst/>
              <a:gdLst/>
              <a:ahLst/>
              <a:cxnLst/>
              <a:rect l="l" t="t" r="r" b="b"/>
              <a:pathLst>
                <a:path w="8904605" h="619760">
                  <a:moveTo>
                    <a:pt x="8547587" y="309886"/>
                  </a:moveTo>
                  <a:lnTo>
                    <a:pt x="8589497" y="274205"/>
                  </a:lnTo>
                  <a:lnTo>
                    <a:pt x="8631477" y="238948"/>
                  </a:lnTo>
                  <a:lnTo>
                    <a:pt x="8673595" y="204536"/>
                  </a:lnTo>
                  <a:lnTo>
                    <a:pt x="8715921" y="171394"/>
                  </a:lnTo>
                  <a:lnTo>
                    <a:pt x="8758525" y="139945"/>
                  </a:lnTo>
                  <a:lnTo>
                    <a:pt x="8801476" y="110610"/>
                  </a:lnTo>
                  <a:lnTo>
                    <a:pt x="8844843" y="83815"/>
                  </a:lnTo>
                  <a:lnTo>
                    <a:pt x="8888696" y="59981"/>
                  </a:lnTo>
                  <a:lnTo>
                    <a:pt x="8904046" y="52913"/>
                  </a:lnTo>
                </a:path>
                <a:path w="8904605" h="619760">
                  <a:moveTo>
                    <a:pt x="8547627" y="309858"/>
                  </a:moveTo>
                  <a:lnTo>
                    <a:pt x="8505716" y="345539"/>
                  </a:lnTo>
                  <a:lnTo>
                    <a:pt x="8463737" y="380797"/>
                  </a:lnTo>
                  <a:lnTo>
                    <a:pt x="8421620" y="415209"/>
                  </a:lnTo>
                  <a:lnTo>
                    <a:pt x="8379294" y="448351"/>
                  </a:lnTo>
                  <a:lnTo>
                    <a:pt x="8336690" y="479800"/>
                  </a:lnTo>
                  <a:lnTo>
                    <a:pt x="8293740" y="509134"/>
                  </a:lnTo>
                  <a:lnTo>
                    <a:pt x="8250373" y="535930"/>
                  </a:lnTo>
                  <a:lnTo>
                    <a:pt x="8206521" y="559764"/>
                  </a:lnTo>
                  <a:lnTo>
                    <a:pt x="8162112" y="580213"/>
                  </a:lnTo>
                  <a:lnTo>
                    <a:pt x="8117079" y="596854"/>
                  </a:lnTo>
                  <a:lnTo>
                    <a:pt x="8071352" y="609264"/>
                  </a:lnTo>
                  <a:lnTo>
                    <a:pt x="8024860" y="617021"/>
                  </a:lnTo>
                  <a:lnTo>
                    <a:pt x="7977535" y="619700"/>
                  </a:lnTo>
                </a:path>
                <a:path w="8904605" h="619760">
                  <a:moveTo>
                    <a:pt x="7407966" y="309864"/>
                  </a:moveTo>
                  <a:lnTo>
                    <a:pt x="7449876" y="345545"/>
                  </a:lnTo>
                  <a:lnTo>
                    <a:pt x="7491856" y="380803"/>
                  </a:lnTo>
                  <a:lnTo>
                    <a:pt x="7533974" y="415214"/>
                  </a:lnTo>
                  <a:lnTo>
                    <a:pt x="7576301" y="448356"/>
                  </a:lnTo>
                  <a:lnTo>
                    <a:pt x="7618905" y="479806"/>
                  </a:lnTo>
                  <a:lnTo>
                    <a:pt x="7661857" y="509140"/>
                  </a:lnTo>
                  <a:lnTo>
                    <a:pt x="7705224" y="535935"/>
                  </a:lnTo>
                  <a:lnTo>
                    <a:pt x="7749078" y="559769"/>
                  </a:lnTo>
                  <a:lnTo>
                    <a:pt x="7793487" y="580218"/>
                  </a:lnTo>
                  <a:lnTo>
                    <a:pt x="7838520" y="596860"/>
                  </a:lnTo>
                  <a:lnTo>
                    <a:pt x="7884248" y="609270"/>
                  </a:lnTo>
                  <a:lnTo>
                    <a:pt x="7930739" y="617026"/>
                  </a:lnTo>
                  <a:lnTo>
                    <a:pt x="7978063" y="619706"/>
                  </a:lnTo>
                </a:path>
                <a:path w="8904605" h="619760">
                  <a:moveTo>
                    <a:pt x="7408078" y="309943"/>
                  </a:moveTo>
                  <a:lnTo>
                    <a:pt x="7366168" y="274262"/>
                  </a:lnTo>
                  <a:lnTo>
                    <a:pt x="7324188" y="239004"/>
                  </a:lnTo>
                  <a:lnTo>
                    <a:pt x="7282070" y="204592"/>
                  </a:lnTo>
                  <a:lnTo>
                    <a:pt x="7239744" y="171450"/>
                  </a:lnTo>
                  <a:lnTo>
                    <a:pt x="7197140" y="140001"/>
                  </a:lnTo>
                  <a:lnTo>
                    <a:pt x="7154190" y="110667"/>
                  </a:lnTo>
                  <a:lnTo>
                    <a:pt x="7110823" y="83871"/>
                  </a:lnTo>
                  <a:lnTo>
                    <a:pt x="7066970" y="60037"/>
                  </a:lnTo>
                  <a:lnTo>
                    <a:pt x="7022561" y="39588"/>
                  </a:lnTo>
                  <a:lnTo>
                    <a:pt x="6977528" y="22947"/>
                  </a:lnTo>
                  <a:lnTo>
                    <a:pt x="6931801" y="10537"/>
                  </a:lnTo>
                  <a:lnTo>
                    <a:pt x="6885310" y="2780"/>
                  </a:lnTo>
                  <a:lnTo>
                    <a:pt x="6837987" y="101"/>
                  </a:lnTo>
                </a:path>
                <a:path w="8904605" h="619760">
                  <a:moveTo>
                    <a:pt x="6268417" y="309937"/>
                  </a:moveTo>
                  <a:lnTo>
                    <a:pt x="6310327" y="274256"/>
                  </a:lnTo>
                  <a:lnTo>
                    <a:pt x="6352307" y="238998"/>
                  </a:lnTo>
                  <a:lnTo>
                    <a:pt x="6394424" y="204587"/>
                  </a:lnTo>
                  <a:lnTo>
                    <a:pt x="6436750" y="171445"/>
                  </a:lnTo>
                  <a:lnTo>
                    <a:pt x="6479353" y="139995"/>
                  </a:lnTo>
                  <a:lnTo>
                    <a:pt x="6522304" y="110661"/>
                  </a:lnTo>
                  <a:lnTo>
                    <a:pt x="6565670" y="83866"/>
                  </a:lnTo>
                  <a:lnTo>
                    <a:pt x="6609523" y="60032"/>
                  </a:lnTo>
                  <a:lnTo>
                    <a:pt x="6653932" y="39583"/>
                  </a:lnTo>
                  <a:lnTo>
                    <a:pt x="6698965" y="22941"/>
                  </a:lnTo>
                  <a:lnTo>
                    <a:pt x="6744692" y="10531"/>
                  </a:lnTo>
                  <a:lnTo>
                    <a:pt x="6791184" y="2774"/>
                  </a:lnTo>
                  <a:lnTo>
                    <a:pt x="6838509" y="95"/>
                  </a:lnTo>
                </a:path>
                <a:path w="8904605" h="619760">
                  <a:moveTo>
                    <a:pt x="6268457" y="309909"/>
                  </a:moveTo>
                  <a:lnTo>
                    <a:pt x="6226546" y="345589"/>
                  </a:lnTo>
                  <a:lnTo>
                    <a:pt x="6184567" y="380846"/>
                  </a:lnTo>
                  <a:lnTo>
                    <a:pt x="6142450" y="415257"/>
                  </a:lnTo>
                  <a:lnTo>
                    <a:pt x="6100124" y="448399"/>
                  </a:lnTo>
                  <a:lnTo>
                    <a:pt x="6057520" y="479848"/>
                  </a:lnTo>
                  <a:lnTo>
                    <a:pt x="6014570" y="509183"/>
                  </a:lnTo>
                  <a:lnTo>
                    <a:pt x="5971203" y="535978"/>
                  </a:lnTo>
                  <a:lnTo>
                    <a:pt x="5927351" y="559813"/>
                  </a:lnTo>
                  <a:lnTo>
                    <a:pt x="5882942" y="580262"/>
                  </a:lnTo>
                  <a:lnTo>
                    <a:pt x="5837909" y="596904"/>
                  </a:lnTo>
                  <a:lnTo>
                    <a:pt x="5792182" y="609315"/>
                  </a:lnTo>
                  <a:lnTo>
                    <a:pt x="5745690" y="617071"/>
                  </a:lnTo>
                  <a:lnTo>
                    <a:pt x="5698365" y="619751"/>
                  </a:lnTo>
                </a:path>
                <a:path w="8904605" h="619760">
                  <a:moveTo>
                    <a:pt x="5128796" y="309914"/>
                  </a:moveTo>
                  <a:lnTo>
                    <a:pt x="5170706" y="345594"/>
                  </a:lnTo>
                  <a:lnTo>
                    <a:pt x="5212686" y="380851"/>
                  </a:lnTo>
                  <a:lnTo>
                    <a:pt x="5254804" y="415262"/>
                  </a:lnTo>
                  <a:lnTo>
                    <a:pt x="5297131" y="448404"/>
                  </a:lnTo>
                  <a:lnTo>
                    <a:pt x="5339735" y="479854"/>
                  </a:lnTo>
                  <a:lnTo>
                    <a:pt x="5382687" y="509188"/>
                  </a:lnTo>
                  <a:lnTo>
                    <a:pt x="5426054" y="535984"/>
                  </a:lnTo>
                  <a:lnTo>
                    <a:pt x="5469908" y="559818"/>
                  </a:lnTo>
                  <a:lnTo>
                    <a:pt x="5514317" y="580268"/>
                  </a:lnTo>
                  <a:lnTo>
                    <a:pt x="5559350" y="596909"/>
                  </a:lnTo>
                  <a:lnTo>
                    <a:pt x="5605078" y="609320"/>
                  </a:lnTo>
                  <a:lnTo>
                    <a:pt x="5651569" y="617077"/>
                  </a:lnTo>
                  <a:lnTo>
                    <a:pt x="5698893" y="619757"/>
                  </a:lnTo>
                </a:path>
                <a:path w="8904605" h="619760">
                  <a:moveTo>
                    <a:pt x="5128515" y="309847"/>
                  </a:moveTo>
                  <a:lnTo>
                    <a:pt x="5086606" y="274167"/>
                  </a:lnTo>
                  <a:lnTo>
                    <a:pt x="5044627" y="238910"/>
                  </a:lnTo>
                  <a:lnTo>
                    <a:pt x="5002510" y="204499"/>
                  </a:lnTo>
                  <a:lnTo>
                    <a:pt x="4960184" y="171357"/>
                  </a:lnTo>
                  <a:lnTo>
                    <a:pt x="4917580" y="139908"/>
                  </a:lnTo>
                  <a:lnTo>
                    <a:pt x="4874629" y="110573"/>
                  </a:lnTo>
                  <a:lnTo>
                    <a:pt x="4831262" y="83778"/>
                  </a:lnTo>
                  <a:lnTo>
                    <a:pt x="4787408" y="59943"/>
                  </a:lnTo>
                  <a:lnTo>
                    <a:pt x="4742999" y="39494"/>
                  </a:lnTo>
                  <a:lnTo>
                    <a:pt x="4697966" y="22852"/>
                  </a:lnTo>
                  <a:lnTo>
                    <a:pt x="4652239" y="10441"/>
                  </a:lnTo>
                  <a:lnTo>
                    <a:pt x="4605748" y="2685"/>
                  </a:lnTo>
                  <a:lnTo>
                    <a:pt x="4558424" y="5"/>
                  </a:lnTo>
                </a:path>
                <a:path w="8904605" h="619760">
                  <a:moveTo>
                    <a:pt x="3988860" y="309842"/>
                  </a:moveTo>
                  <a:lnTo>
                    <a:pt x="4030769" y="274162"/>
                  </a:lnTo>
                  <a:lnTo>
                    <a:pt x="4072747" y="238905"/>
                  </a:lnTo>
                  <a:lnTo>
                    <a:pt x="4114865" y="204494"/>
                  </a:lnTo>
                  <a:lnTo>
                    <a:pt x="4157190" y="171352"/>
                  </a:lnTo>
                  <a:lnTo>
                    <a:pt x="4199794" y="139902"/>
                  </a:lnTo>
                  <a:lnTo>
                    <a:pt x="4242744" y="110568"/>
                  </a:lnTo>
                  <a:lnTo>
                    <a:pt x="4286111" y="83772"/>
                  </a:lnTo>
                  <a:lnTo>
                    <a:pt x="4329964" y="59938"/>
                  </a:lnTo>
                  <a:lnTo>
                    <a:pt x="4374373" y="39488"/>
                  </a:lnTo>
                  <a:lnTo>
                    <a:pt x="4419407" y="22847"/>
                  </a:lnTo>
                  <a:lnTo>
                    <a:pt x="4465135" y="10436"/>
                  </a:lnTo>
                  <a:lnTo>
                    <a:pt x="4511626" y="2679"/>
                  </a:lnTo>
                  <a:lnTo>
                    <a:pt x="4558951" y="0"/>
                  </a:lnTo>
                </a:path>
                <a:path w="8904605" h="619760">
                  <a:moveTo>
                    <a:pt x="3988894" y="309813"/>
                  </a:moveTo>
                  <a:lnTo>
                    <a:pt x="3946985" y="345495"/>
                  </a:lnTo>
                  <a:lnTo>
                    <a:pt x="3905006" y="380752"/>
                  </a:lnTo>
                  <a:lnTo>
                    <a:pt x="3862888" y="415164"/>
                  </a:lnTo>
                  <a:lnTo>
                    <a:pt x="3820562" y="448306"/>
                  </a:lnTo>
                  <a:lnTo>
                    <a:pt x="3777958" y="479755"/>
                  </a:lnTo>
                  <a:lnTo>
                    <a:pt x="3735008" y="509089"/>
                  </a:lnTo>
                  <a:lnTo>
                    <a:pt x="3691640" y="535885"/>
                  </a:lnTo>
                  <a:lnTo>
                    <a:pt x="3647787" y="559719"/>
                  </a:lnTo>
                  <a:lnTo>
                    <a:pt x="3603378" y="580168"/>
                  </a:lnTo>
                  <a:lnTo>
                    <a:pt x="3558345" y="596809"/>
                  </a:lnTo>
                  <a:lnTo>
                    <a:pt x="3512617" y="609219"/>
                  </a:lnTo>
                  <a:lnTo>
                    <a:pt x="3466126" y="616976"/>
                  </a:lnTo>
                  <a:lnTo>
                    <a:pt x="3418802" y="619655"/>
                  </a:lnTo>
                </a:path>
                <a:path w="8904605" h="619760">
                  <a:moveTo>
                    <a:pt x="2849238" y="309819"/>
                  </a:moveTo>
                  <a:lnTo>
                    <a:pt x="2891147" y="345500"/>
                  </a:lnTo>
                  <a:lnTo>
                    <a:pt x="2933126" y="380758"/>
                  </a:lnTo>
                  <a:lnTo>
                    <a:pt x="2975243" y="415169"/>
                  </a:lnTo>
                  <a:lnTo>
                    <a:pt x="3017569" y="448311"/>
                  </a:lnTo>
                  <a:lnTo>
                    <a:pt x="3060172" y="479761"/>
                  </a:lnTo>
                  <a:lnTo>
                    <a:pt x="3103122" y="509095"/>
                  </a:lnTo>
                  <a:lnTo>
                    <a:pt x="3146489" y="535890"/>
                  </a:lnTo>
                  <a:lnTo>
                    <a:pt x="3190342" y="559724"/>
                  </a:lnTo>
                  <a:lnTo>
                    <a:pt x="3234750" y="580173"/>
                  </a:lnTo>
                  <a:lnTo>
                    <a:pt x="3279783" y="596815"/>
                  </a:lnTo>
                  <a:lnTo>
                    <a:pt x="3325510" y="609225"/>
                  </a:lnTo>
                  <a:lnTo>
                    <a:pt x="3372000" y="616982"/>
                  </a:lnTo>
                  <a:lnTo>
                    <a:pt x="3419324" y="619661"/>
                  </a:lnTo>
                </a:path>
                <a:path w="8904605" h="619760">
                  <a:moveTo>
                    <a:pt x="2849345" y="309898"/>
                  </a:moveTo>
                  <a:lnTo>
                    <a:pt x="2807436" y="274217"/>
                  </a:lnTo>
                  <a:lnTo>
                    <a:pt x="2765457" y="238959"/>
                  </a:lnTo>
                  <a:lnTo>
                    <a:pt x="2723340" y="204547"/>
                  </a:lnTo>
                  <a:lnTo>
                    <a:pt x="2681014" y="171405"/>
                  </a:lnTo>
                  <a:lnTo>
                    <a:pt x="2638410" y="139956"/>
                  </a:lnTo>
                  <a:lnTo>
                    <a:pt x="2595459" y="110622"/>
                  </a:lnTo>
                  <a:lnTo>
                    <a:pt x="2552092" y="83826"/>
                  </a:lnTo>
                  <a:lnTo>
                    <a:pt x="2508238" y="59992"/>
                  </a:lnTo>
                  <a:lnTo>
                    <a:pt x="2463829" y="39543"/>
                  </a:lnTo>
                  <a:lnTo>
                    <a:pt x="2418796" y="22902"/>
                  </a:lnTo>
                  <a:lnTo>
                    <a:pt x="2373069" y="10492"/>
                  </a:lnTo>
                  <a:lnTo>
                    <a:pt x="2326578" y="2735"/>
                  </a:lnTo>
                  <a:lnTo>
                    <a:pt x="2279254" y="56"/>
                  </a:lnTo>
                </a:path>
                <a:path w="8904605" h="619760">
                  <a:moveTo>
                    <a:pt x="1709690" y="309892"/>
                  </a:moveTo>
                  <a:lnTo>
                    <a:pt x="1751599" y="274211"/>
                  </a:lnTo>
                  <a:lnTo>
                    <a:pt x="1793577" y="238953"/>
                  </a:lnTo>
                  <a:lnTo>
                    <a:pt x="1835695" y="204542"/>
                  </a:lnTo>
                  <a:lnTo>
                    <a:pt x="1878020" y="171400"/>
                  </a:lnTo>
                  <a:lnTo>
                    <a:pt x="1920623" y="139950"/>
                  </a:lnTo>
                  <a:lnTo>
                    <a:pt x="1963574" y="110616"/>
                  </a:lnTo>
                  <a:lnTo>
                    <a:pt x="2006940" y="83821"/>
                  </a:lnTo>
                  <a:lnTo>
                    <a:pt x="2050793" y="59987"/>
                  </a:lnTo>
                  <a:lnTo>
                    <a:pt x="2095201" y="39538"/>
                  </a:lnTo>
                  <a:lnTo>
                    <a:pt x="2140234" y="22896"/>
                  </a:lnTo>
                  <a:lnTo>
                    <a:pt x="2185961" y="10486"/>
                  </a:lnTo>
                  <a:lnTo>
                    <a:pt x="2232452" y="2730"/>
                  </a:lnTo>
                  <a:lnTo>
                    <a:pt x="2279776" y="50"/>
                  </a:lnTo>
                </a:path>
                <a:path w="8904605" h="619760">
                  <a:moveTo>
                    <a:pt x="1709724" y="309864"/>
                  </a:moveTo>
                  <a:lnTo>
                    <a:pt x="1667815" y="345545"/>
                  </a:lnTo>
                  <a:lnTo>
                    <a:pt x="1625836" y="380802"/>
                  </a:lnTo>
                  <a:lnTo>
                    <a:pt x="1583718" y="415213"/>
                  </a:lnTo>
                  <a:lnTo>
                    <a:pt x="1541392" y="448355"/>
                  </a:lnTo>
                  <a:lnTo>
                    <a:pt x="1498788" y="479804"/>
                  </a:lnTo>
                  <a:lnTo>
                    <a:pt x="1455837" y="509137"/>
                  </a:lnTo>
                  <a:lnTo>
                    <a:pt x="1412470" y="535932"/>
                  </a:lnTo>
                  <a:lnTo>
                    <a:pt x="1368617" y="559765"/>
                  </a:lnTo>
                  <a:lnTo>
                    <a:pt x="1324208" y="580214"/>
                  </a:lnTo>
                  <a:lnTo>
                    <a:pt x="1279175" y="596855"/>
                  </a:lnTo>
                  <a:lnTo>
                    <a:pt x="1233447" y="609265"/>
                  </a:lnTo>
                  <a:lnTo>
                    <a:pt x="1186956" y="617021"/>
                  </a:lnTo>
                  <a:lnTo>
                    <a:pt x="1139632" y="619700"/>
                  </a:lnTo>
                </a:path>
                <a:path w="8904605" h="619760">
                  <a:moveTo>
                    <a:pt x="570068" y="309870"/>
                  </a:moveTo>
                  <a:lnTo>
                    <a:pt x="611978" y="345551"/>
                  </a:lnTo>
                  <a:lnTo>
                    <a:pt x="653956" y="380808"/>
                  </a:lnTo>
                  <a:lnTo>
                    <a:pt x="696074" y="415219"/>
                  </a:lnTo>
                  <a:lnTo>
                    <a:pt x="738400" y="448361"/>
                  </a:lnTo>
                  <a:lnTo>
                    <a:pt x="781004" y="479810"/>
                  </a:lnTo>
                  <a:lnTo>
                    <a:pt x="823955" y="509143"/>
                  </a:lnTo>
                  <a:lnTo>
                    <a:pt x="867322" y="535938"/>
                  </a:lnTo>
                  <a:lnTo>
                    <a:pt x="911175" y="559771"/>
                  </a:lnTo>
                  <a:lnTo>
                    <a:pt x="955584" y="580220"/>
                  </a:lnTo>
                  <a:lnTo>
                    <a:pt x="1000617" y="596860"/>
                  </a:lnTo>
                  <a:lnTo>
                    <a:pt x="1046345" y="609270"/>
                  </a:lnTo>
                  <a:lnTo>
                    <a:pt x="1092836" y="617027"/>
                  </a:lnTo>
                  <a:lnTo>
                    <a:pt x="1140160" y="619706"/>
                  </a:lnTo>
                </a:path>
                <a:path w="8904605" h="619760">
                  <a:moveTo>
                    <a:pt x="570091" y="309892"/>
                  </a:moveTo>
                  <a:lnTo>
                    <a:pt x="528182" y="274211"/>
                  </a:lnTo>
                  <a:lnTo>
                    <a:pt x="486203" y="238953"/>
                  </a:lnTo>
                  <a:lnTo>
                    <a:pt x="444086" y="204542"/>
                  </a:lnTo>
                  <a:lnTo>
                    <a:pt x="401761" y="171400"/>
                  </a:lnTo>
                  <a:lnTo>
                    <a:pt x="359157" y="139950"/>
                  </a:lnTo>
                  <a:lnTo>
                    <a:pt x="316207" y="110616"/>
                  </a:lnTo>
                  <a:lnTo>
                    <a:pt x="272840" y="83821"/>
                  </a:lnTo>
                  <a:lnTo>
                    <a:pt x="228986" y="59987"/>
                  </a:lnTo>
                  <a:lnTo>
                    <a:pt x="184578" y="39538"/>
                  </a:lnTo>
                  <a:lnTo>
                    <a:pt x="139544" y="22896"/>
                  </a:lnTo>
                  <a:lnTo>
                    <a:pt x="93816" y="10486"/>
                  </a:lnTo>
                  <a:lnTo>
                    <a:pt x="47324" y="2730"/>
                  </a:lnTo>
                  <a:lnTo>
                    <a:pt x="0" y="50"/>
                  </a:lnTo>
                </a:path>
              </a:pathLst>
            </a:custGeom>
            <a:ln w="44900">
              <a:solidFill>
                <a:srgbClr val="00A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15560" y="5335346"/>
              <a:ext cx="8439785" cy="595630"/>
            </a:xfrm>
            <a:custGeom>
              <a:avLst/>
              <a:gdLst/>
              <a:ahLst/>
              <a:cxnLst/>
              <a:rect l="l" t="t" r="r" b="b"/>
              <a:pathLst>
                <a:path w="8439785" h="595629">
                  <a:moveTo>
                    <a:pt x="0" y="0"/>
                  </a:moveTo>
                  <a:lnTo>
                    <a:pt x="1103206" y="595630"/>
                  </a:lnTo>
                  <a:lnTo>
                    <a:pt x="2131637" y="31423"/>
                  </a:lnTo>
                  <a:lnTo>
                    <a:pt x="3201308" y="541963"/>
                  </a:lnTo>
                  <a:lnTo>
                    <a:pt x="4230759" y="132929"/>
                  </a:lnTo>
                  <a:lnTo>
                    <a:pt x="5314492" y="435236"/>
                  </a:lnTo>
                  <a:lnTo>
                    <a:pt x="6338677" y="237022"/>
                  </a:lnTo>
                  <a:lnTo>
                    <a:pt x="7380077" y="301886"/>
                  </a:lnTo>
                  <a:lnTo>
                    <a:pt x="8439776" y="349911"/>
                  </a:lnTo>
                </a:path>
              </a:pathLst>
            </a:custGeom>
            <a:ln w="38100">
              <a:solidFill>
                <a:srgbClr val="51A7F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086" y="5250938"/>
              <a:ext cx="131895" cy="13189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4991" y="5278274"/>
              <a:ext cx="131895" cy="13189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1690" y="5363537"/>
              <a:ext cx="131895" cy="13189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9662" y="5518832"/>
              <a:ext cx="131895" cy="13189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4041" y="5874021"/>
              <a:ext cx="131895" cy="13189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8722" y="5606838"/>
              <a:ext cx="131895" cy="13189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1182" y="5808073"/>
              <a:ext cx="131895" cy="13189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32762" y="5554121"/>
              <a:ext cx="131895" cy="13189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50226" y="5702443"/>
              <a:ext cx="131896" cy="131896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03362" y="6102744"/>
              <a:ext cx="8917940" cy="619760"/>
            </a:xfrm>
            <a:custGeom>
              <a:avLst/>
              <a:gdLst/>
              <a:ahLst/>
              <a:cxnLst/>
              <a:rect l="l" t="t" r="r" b="b"/>
              <a:pathLst>
                <a:path w="8917940" h="619759">
                  <a:moveTo>
                    <a:pt x="8636950" y="309870"/>
                  </a:moveTo>
                  <a:lnTo>
                    <a:pt x="8672701" y="352005"/>
                  </a:lnTo>
                  <a:lnTo>
                    <a:pt x="8708535" y="393441"/>
                  </a:lnTo>
                  <a:lnTo>
                    <a:pt x="8744535" y="433481"/>
                  </a:lnTo>
                  <a:lnTo>
                    <a:pt x="8780783" y="471425"/>
                  </a:lnTo>
                  <a:lnTo>
                    <a:pt x="8817362" y="506575"/>
                  </a:lnTo>
                  <a:lnTo>
                    <a:pt x="8854355" y="538233"/>
                  </a:lnTo>
                  <a:lnTo>
                    <a:pt x="8891844" y="565701"/>
                  </a:lnTo>
                  <a:lnTo>
                    <a:pt x="8917794" y="581093"/>
                  </a:lnTo>
                </a:path>
                <a:path w="8917940" h="619759">
                  <a:moveTo>
                    <a:pt x="8636967" y="309892"/>
                  </a:moveTo>
                  <a:lnTo>
                    <a:pt x="8601213" y="267757"/>
                  </a:lnTo>
                  <a:lnTo>
                    <a:pt x="8565376" y="226320"/>
                  </a:lnTo>
                  <a:lnTo>
                    <a:pt x="8529375" y="186280"/>
                  </a:lnTo>
                  <a:lnTo>
                    <a:pt x="8493125" y="148335"/>
                  </a:lnTo>
                  <a:lnTo>
                    <a:pt x="8456545" y="113184"/>
                  </a:lnTo>
                  <a:lnTo>
                    <a:pt x="8419552" y="81525"/>
                  </a:lnTo>
                  <a:lnTo>
                    <a:pt x="8382063" y="54056"/>
                  </a:lnTo>
                  <a:lnTo>
                    <a:pt x="8343995" y="31476"/>
                  </a:lnTo>
                  <a:lnTo>
                    <a:pt x="8305266" y="14483"/>
                  </a:lnTo>
                  <a:lnTo>
                    <a:pt x="8265792" y="3775"/>
                  </a:lnTo>
                  <a:lnTo>
                    <a:pt x="8225492" y="50"/>
                  </a:lnTo>
                </a:path>
                <a:path w="8917940" h="619759">
                  <a:moveTo>
                    <a:pt x="7814399" y="309886"/>
                  </a:moveTo>
                  <a:lnTo>
                    <a:pt x="7850152" y="267752"/>
                  </a:lnTo>
                  <a:lnTo>
                    <a:pt x="7885987" y="226316"/>
                  </a:lnTo>
                  <a:lnTo>
                    <a:pt x="7921987" y="186277"/>
                  </a:lnTo>
                  <a:lnTo>
                    <a:pt x="7958235" y="148332"/>
                  </a:lnTo>
                  <a:lnTo>
                    <a:pt x="7994814" y="113181"/>
                  </a:lnTo>
                  <a:lnTo>
                    <a:pt x="8031807" y="81521"/>
                  </a:lnTo>
                  <a:lnTo>
                    <a:pt x="8069295" y="54052"/>
                  </a:lnTo>
                  <a:lnTo>
                    <a:pt x="8107363" y="31471"/>
                  </a:lnTo>
                  <a:lnTo>
                    <a:pt x="8146093" y="14478"/>
                  </a:lnTo>
                  <a:lnTo>
                    <a:pt x="8185567" y="3769"/>
                  </a:lnTo>
                  <a:lnTo>
                    <a:pt x="8225868" y="44"/>
                  </a:lnTo>
                </a:path>
                <a:path w="8917940" h="619759">
                  <a:moveTo>
                    <a:pt x="7814422" y="309858"/>
                  </a:moveTo>
                  <a:lnTo>
                    <a:pt x="7778669" y="351994"/>
                  </a:lnTo>
                  <a:lnTo>
                    <a:pt x="7742834" y="393431"/>
                  </a:lnTo>
                  <a:lnTo>
                    <a:pt x="7706834" y="433470"/>
                  </a:lnTo>
                  <a:lnTo>
                    <a:pt x="7670586" y="471415"/>
                  </a:lnTo>
                  <a:lnTo>
                    <a:pt x="7634007" y="506566"/>
                  </a:lnTo>
                  <a:lnTo>
                    <a:pt x="7597014" y="538225"/>
                  </a:lnTo>
                  <a:lnTo>
                    <a:pt x="7559524" y="565694"/>
                  </a:lnTo>
                  <a:lnTo>
                    <a:pt x="7521456" y="588274"/>
                  </a:lnTo>
                  <a:lnTo>
                    <a:pt x="7482725" y="605268"/>
                  </a:lnTo>
                  <a:lnTo>
                    <a:pt x="7443250" y="615976"/>
                  </a:lnTo>
                  <a:lnTo>
                    <a:pt x="7402947" y="619700"/>
                  </a:lnTo>
                </a:path>
                <a:path w="8917940" h="619759">
                  <a:moveTo>
                    <a:pt x="6991855" y="309864"/>
                  </a:moveTo>
                  <a:lnTo>
                    <a:pt x="7027609" y="351999"/>
                  </a:lnTo>
                  <a:lnTo>
                    <a:pt x="7063445" y="393436"/>
                  </a:lnTo>
                  <a:lnTo>
                    <a:pt x="7099446" y="433476"/>
                  </a:lnTo>
                  <a:lnTo>
                    <a:pt x="7135696" y="471421"/>
                  </a:lnTo>
                  <a:lnTo>
                    <a:pt x="7172276" y="506572"/>
                  </a:lnTo>
                  <a:lnTo>
                    <a:pt x="7209269" y="538231"/>
                  </a:lnTo>
                  <a:lnTo>
                    <a:pt x="7246758" y="565700"/>
                  </a:lnTo>
                  <a:lnTo>
                    <a:pt x="7284826" y="588280"/>
                  </a:lnTo>
                  <a:lnTo>
                    <a:pt x="7323555" y="605273"/>
                  </a:lnTo>
                  <a:lnTo>
                    <a:pt x="7363029" y="615981"/>
                  </a:lnTo>
                  <a:lnTo>
                    <a:pt x="7403329" y="619706"/>
                  </a:lnTo>
                </a:path>
                <a:path w="8917940" h="619759">
                  <a:moveTo>
                    <a:pt x="6991933" y="309943"/>
                  </a:moveTo>
                  <a:lnTo>
                    <a:pt x="6956180" y="267807"/>
                  </a:lnTo>
                  <a:lnTo>
                    <a:pt x="6920345" y="226370"/>
                  </a:lnTo>
                  <a:lnTo>
                    <a:pt x="6884344" y="186330"/>
                  </a:lnTo>
                  <a:lnTo>
                    <a:pt x="6848096" y="148386"/>
                  </a:lnTo>
                  <a:lnTo>
                    <a:pt x="6811516" y="113235"/>
                  </a:lnTo>
                  <a:lnTo>
                    <a:pt x="6774523" y="81576"/>
                  </a:lnTo>
                  <a:lnTo>
                    <a:pt x="6737033" y="54107"/>
                  </a:lnTo>
                  <a:lnTo>
                    <a:pt x="6698965" y="31527"/>
                  </a:lnTo>
                  <a:lnTo>
                    <a:pt x="6660235" y="14533"/>
                  </a:lnTo>
                  <a:lnTo>
                    <a:pt x="6620760" y="3825"/>
                  </a:lnTo>
                  <a:lnTo>
                    <a:pt x="6580459" y="101"/>
                  </a:lnTo>
                </a:path>
                <a:path w="8917940" h="619759">
                  <a:moveTo>
                    <a:pt x="6169366" y="309937"/>
                  </a:moveTo>
                  <a:lnTo>
                    <a:pt x="6205118" y="267802"/>
                  </a:lnTo>
                  <a:lnTo>
                    <a:pt x="6240954" y="226365"/>
                  </a:lnTo>
                  <a:lnTo>
                    <a:pt x="6276954" y="186325"/>
                  </a:lnTo>
                  <a:lnTo>
                    <a:pt x="6313203" y="148380"/>
                  </a:lnTo>
                  <a:lnTo>
                    <a:pt x="6349783" y="113229"/>
                  </a:lnTo>
                  <a:lnTo>
                    <a:pt x="6386776" y="81570"/>
                  </a:lnTo>
                  <a:lnTo>
                    <a:pt x="6424266" y="54101"/>
                  </a:lnTo>
                  <a:lnTo>
                    <a:pt x="6462334" y="31521"/>
                  </a:lnTo>
                  <a:lnTo>
                    <a:pt x="6501064" y="14528"/>
                  </a:lnTo>
                  <a:lnTo>
                    <a:pt x="6540539" y="3819"/>
                  </a:lnTo>
                  <a:lnTo>
                    <a:pt x="6580840" y="95"/>
                  </a:lnTo>
                </a:path>
                <a:path w="8917940" h="619759">
                  <a:moveTo>
                    <a:pt x="6169394" y="309909"/>
                  </a:moveTo>
                  <a:lnTo>
                    <a:pt x="6133641" y="352043"/>
                  </a:lnTo>
                  <a:lnTo>
                    <a:pt x="6097806" y="393479"/>
                  </a:lnTo>
                  <a:lnTo>
                    <a:pt x="6061805" y="433519"/>
                  </a:lnTo>
                  <a:lnTo>
                    <a:pt x="6025557" y="471463"/>
                  </a:lnTo>
                  <a:lnTo>
                    <a:pt x="5988977" y="506614"/>
                  </a:lnTo>
                  <a:lnTo>
                    <a:pt x="5951984" y="538274"/>
                  </a:lnTo>
                  <a:lnTo>
                    <a:pt x="5914495" y="565743"/>
                  </a:lnTo>
                  <a:lnTo>
                    <a:pt x="5876428" y="588324"/>
                  </a:lnTo>
                  <a:lnTo>
                    <a:pt x="5837698" y="605318"/>
                  </a:lnTo>
                  <a:lnTo>
                    <a:pt x="5798225" y="616026"/>
                  </a:lnTo>
                  <a:lnTo>
                    <a:pt x="5757925" y="619751"/>
                  </a:lnTo>
                </a:path>
                <a:path w="8917940" h="619759">
                  <a:moveTo>
                    <a:pt x="5346827" y="309914"/>
                  </a:moveTo>
                  <a:lnTo>
                    <a:pt x="5382579" y="352049"/>
                  </a:lnTo>
                  <a:lnTo>
                    <a:pt x="5418414" y="393484"/>
                  </a:lnTo>
                  <a:lnTo>
                    <a:pt x="5454415" y="433523"/>
                  </a:lnTo>
                  <a:lnTo>
                    <a:pt x="5490664" y="471467"/>
                  </a:lnTo>
                  <a:lnTo>
                    <a:pt x="5527244" y="506618"/>
                  </a:lnTo>
                  <a:lnTo>
                    <a:pt x="5564237" y="538276"/>
                  </a:lnTo>
                  <a:lnTo>
                    <a:pt x="5601726" y="565745"/>
                  </a:lnTo>
                  <a:lnTo>
                    <a:pt x="5639795" y="588325"/>
                  </a:lnTo>
                  <a:lnTo>
                    <a:pt x="5678525" y="605318"/>
                  </a:lnTo>
                  <a:lnTo>
                    <a:pt x="5717999" y="616026"/>
                  </a:lnTo>
                  <a:lnTo>
                    <a:pt x="5758301" y="619751"/>
                  </a:lnTo>
                </a:path>
                <a:path w="8917940" h="619759">
                  <a:moveTo>
                    <a:pt x="5346619" y="309847"/>
                  </a:moveTo>
                  <a:lnTo>
                    <a:pt x="5310868" y="267713"/>
                  </a:lnTo>
                  <a:lnTo>
                    <a:pt x="5275033" y="226277"/>
                  </a:lnTo>
                  <a:lnTo>
                    <a:pt x="5239033" y="186237"/>
                  </a:lnTo>
                  <a:lnTo>
                    <a:pt x="5202784" y="148293"/>
                  </a:lnTo>
                  <a:lnTo>
                    <a:pt x="5166205" y="113142"/>
                  </a:lnTo>
                  <a:lnTo>
                    <a:pt x="5129211" y="81482"/>
                  </a:lnTo>
                  <a:lnTo>
                    <a:pt x="5091722" y="54013"/>
                  </a:lnTo>
                  <a:lnTo>
                    <a:pt x="5053654" y="31432"/>
                  </a:lnTo>
                  <a:lnTo>
                    <a:pt x="5014924" y="14438"/>
                  </a:lnTo>
                  <a:lnTo>
                    <a:pt x="4975450" y="3730"/>
                  </a:lnTo>
                  <a:lnTo>
                    <a:pt x="4935150" y="5"/>
                  </a:lnTo>
                </a:path>
                <a:path w="8917940" h="619759">
                  <a:moveTo>
                    <a:pt x="4524057" y="309842"/>
                  </a:moveTo>
                  <a:lnTo>
                    <a:pt x="4559810" y="267707"/>
                  </a:lnTo>
                  <a:lnTo>
                    <a:pt x="4595645" y="226271"/>
                  </a:lnTo>
                  <a:lnTo>
                    <a:pt x="4631645" y="186232"/>
                  </a:lnTo>
                  <a:lnTo>
                    <a:pt x="4667893" y="148287"/>
                  </a:lnTo>
                  <a:lnTo>
                    <a:pt x="4704472" y="113136"/>
                  </a:lnTo>
                  <a:lnTo>
                    <a:pt x="4741464" y="81477"/>
                  </a:lnTo>
                  <a:lnTo>
                    <a:pt x="4778953" y="54007"/>
                  </a:lnTo>
                  <a:lnTo>
                    <a:pt x="4817021" y="31426"/>
                  </a:lnTo>
                  <a:lnTo>
                    <a:pt x="4855750" y="14433"/>
                  </a:lnTo>
                  <a:lnTo>
                    <a:pt x="4895225" y="3724"/>
                  </a:lnTo>
                  <a:lnTo>
                    <a:pt x="4935526" y="0"/>
                  </a:lnTo>
                </a:path>
                <a:path w="8917940" h="619759">
                  <a:moveTo>
                    <a:pt x="4524085" y="309813"/>
                  </a:moveTo>
                  <a:lnTo>
                    <a:pt x="4488331" y="351949"/>
                  </a:lnTo>
                  <a:lnTo>
                    <a:pt x="4452495" y="393386"/>
                  </a:lnTo>
                  <a:lnTo>
                    <a:pt x="4416493" y="433426"/>
                  </a:lnTo>
                  <a:lnTo>
                    <a:pt x="4380244" y="471370"/>
                  </a:lnTo>
                  <a:lnTo>
                    <a:pt x="4343663" y="506521"/>
                  </a:lnTo>
                  <a:lnTo>
                    <a:pt x="4306670" y="538180"/>
                  </a:lnTo>
                  <a:lnTo>
                    <a:pt x="4269180" y="565649"/>
                  </a:lnTo>
                  <a:lnTo>
                    <a:pt x="4231111" y="588229"/>
                  </a:lnTo>
                  <a:lnTo>
                    <a:pt x="4192381" y="605223"/>
                  </a:lnTo>
                  <a:lnTo>
                    <a:pt x="4152907" y="615931"/>
                  </a:lnTo>
                  <a:lnTo>
                    <a:pt x="4112605" y="619655"/>
                  </a:lnTo>
                </a:path>
                <a:path w="8917940" h="619759">
                  <a:moveTo>
                    <a:pt x="3701512" y="309819"/>
                  </a:moveTo>
                  <a:lnTo>
                    <a:pt x="3737265" y="351955"/>
                  </a:lnTo>
                  <a:lnTo>
                    <a:pt x="3773100" y="393391"/>
                  </a:lnTo>
                  <a:lnTo>
                    <a:pt x="3809101" y="433431"/>
                  </a:lnTo>
                  <a:lnTo>
                    <a:pt x="3845350" y="471376"/>
                  </a:lnTo>
                  <a:lnTo>
                    <a:pt x="3881929" y="506527"/>
                  </a:lnTo>
                  <a:lnTo>
                    <a:pt x="3918923" y="538186"/>
                  </a:lnTo>
                  <a:lnTo>
                    <a:pt x="3956412" y="565655"/>
                  </a:lnTo>
                  <a:lnTo>
                    <a:pt x="3994481" y="588235"/>
                  </a:lnTo>
                  <a:lnTo>
                    <a:pt x="4033211" y="605228"/>
                  </a:lnTo>
                  <a:lnTo>
                    <a:pt x="4072685" y="615937"/>
                  </a:lnTo>
                  <a:lnTo>
                    <a:pt x="4112987" y="619661"/>
                  </a:lnTo>
                </a:path>
                <a:path w="8917940" h="619759">
                  <a:moveTo>
                    <a:pt x="3701591" y="309898"/>
                  </a:moveTo>
                  <a:lnTo>
                    <a:pt x="3665838" y="267762"/>
                  </a:lnTo>
                  <a:lnTo>
                    <a:pt x="3630003" y="226325"/>
                  </a:lnTo>
                  <a:lnTo>
                    <a:pt x="3594003" y="186286"/>
                  </a:lnTo>
                  <a:lnTo>
                    <a:pt x="3557755" y="148341"/>
                  </a:lnTo>
                  <a:lnTo>
                    <a:pt x="3521176" y="113190"/>
                  </a:lnTo>
                  <a:lnTo>
                    <a:pt x="3484183" y="81531"/>
                  </a:lnTo>
                  <a:lnTo>
                    <a:pt x="3446693" y="54062"/>
                  </a:lnTo>
                  <a:lnTo>
                    <a:pt x="3408625" y="31482"/>
                  </a:lnTo>
                  <a:lnTo>
                    <a:pt x="3369895" y="14488"/>
                  </a:lnTo>
                  <a:lnTo>
                    <a:pt x="3330419" y="3780"/>
                  </a:lnTo>
                  <a:lnTo>
                    <a:pt x="3290116" y="56"/>
                  </a:lnTo>
                </a:path>
                <a:path w="8917940" h="619759">
                  <a:moveTo>
                    <a:pt x="2879024" y="309892"/>
                  </a:moveTo>
                  <a:lnTo>
                    <a:pt x="2914777" y="267757"/>
                  </a:lnTo>
                  <a:lnTo>
                    <a:pt x="2950614" y="226320"/>
                  </a:lnTo>
                  <a:lnTo>
                    <a:pt x="2986615" y="186280"/>
                  </a:lnTo>
                  <a:lnTo>
                    <a:pt x="3022864" y="148335"/>
                  </a:lnTo>
                  <a:lnTo>
                    <a:pt x="3059443" y="113184"/>
                  </a:lnTo>
                  <a:lnTo>
                    <a:pt x="3096436" y="81525"/>
                  </a:lnTo>
                  <a:lnTo>
                    <a:pt x="3133925" y="54056"/>
                  </a:lnTo>
                  <a:lnTo>
                    <a:pt x="3171993" y="31476"/>
                  </a:lnTo>
                  <a:lnTo>
                    <a:pt x="3210722" y="14483"/>
                  </a:lnTo>
                  <a:lnTo>
                    <a:pt x="3250197" y="3775"/>
                  </a:lnTo>
                  <a:lnTo>
                    <a:pt x="3290498" y="50"/>
                  </a:lnTo>
                </a:path>
                <a:path w="8917940" h="619759">
                  <a:moveTo>
                    <a:pt x="2879052" y="309864"/>
                  </a:moveTo>
                  <a:lnTo>
                    <a:pt x="2843299" y="351999"/>
                  </a:lnTo>
                  <a:lnTo>
                    <a:pt x="2807464" y="393436"/>
                  </a:lnTo>
                  <a:lnTo>
                    <a:pt x="2771463" y="433475"/>
                  </a:lnTo>
                  <a:lnTo>
                    <a:pt x="2735214" y="471419"/>
                  </a:lnTo>
                  <a:lnTo>
                    <a:pt x="2698635" y="506569"/>
                  </a:lnTo>
                  <a:lnTo>
                    <a:pt x="2661642" y="538228"/>
                  </a:lnTo>
                  <a:lnTo>
                    <a:pt x="2624153" y="565696"/>
                  </a:lnTo>
                  <a:lnTo>
                    <a:pt x="2586085" y="588275"/>
                  </a:lnTo>
                  <a:lnTo>
                    <a:pt x="2547356" y="605268"/>
                  </a:lnTo>
                  <a:lnTo>
                    <a:pt x="2507883" y="615976"/>
                  </a:lnTo>
                  <a:lnTo>
                    <a:pt x="2467583" y="619700"/>
                  </a:lnTo>
                </a:path>
                <a:path w="8917940" h="619759">
                  <a:moveTo>
                    <a:pt x="2056484" y="309870"/>
                  </a:moveTo>
                  <a:lnTo>
                    <a:pt x="2092237" y="352005"/>
                  </a:lnTo>
                  <a:lnTo>
                    <a:pt x="2128072" y="393441"/>
                  </a:lnTo>
                  <a:lnTo>
                    <a:pt x="2164073" y="433481"/>
                  </a:lnTo>
                  <a:lnTo>
                    <a:pt x="2200322" y="471425"/>
                  </a:lnTo>
                  <a:lnTo>
                    <a:pt x="2236902" y="506575"/>
                  </a:lnTo>
                  <a:lnTo>
                    <a:pt x="2273895" y="538233"/>
                  </a:lnTo>
                  <a:lnTo>
                    <a:pt x="2311384" y="565701"/>
                  </a:lnTo>
                  <a:lnTo>
                    <a:pt x="2349453" y="588281"/>
                  </a:lnTo>
                  <a:lnTo>
                    <a:pt x="2388183" y="605274"/>
                  </a:lnTo>
                  <a:lnTo>
                    <a:pt x="2427657" y="615982"/>
                  </a:lnTo>
                  <a:lnTo>
                    <a:pt x="2467959" y="619706"/>
                  </a:lnTo>
                </a:path>
                <a:path w="8917940" h="619759">
                  <a:moveTo>
                    <a:pt x="2056501" y="309892"/>
                  </a:moveTo>
                  <a:lnTo>
                    <a:pt x="2020750" y="267757"/>
                  </a:lnTo>
                  <a:lnTo>
                    <a:pt x="1984915" y="226320"/>
                  </a:lnTo>
                  <a:lnTo>
                    <a:pt x="1948915" y="186280"/>
                  </a:lnTo>
                  <a:lnTo>
                    <a:pt x="1912666" y="148335"/>
                  </a:lnTo>
                  <a:lnTo>
                    <a:pt x="1876087" y="113184"/>
                  </a:lnTo>
                  <a:lnTo>
                    <a:pt x="1839094" y="81525"/>
                  </a:lnTo>
                  <a:lnTo>
                    <a:pt x="1801604" y="54056"/>
                  </a:lnTo>
                  <a:lnTo>
                    <a:pt x="1763536" y="31476"/>
                  </a:lnTo>
                  <a:lnTo>
                    <a:pt x="1724806" y="14483"/>
                  </a:lnTo>
                  <a:lnTo>
                    <a:pt x="1685333" y="3775"/>
                  </a:lnTo>
                  <a:lnTo>
                    <a:pt x="1645032" y="50"/>
                  </a:lnTo>
                </a:path>
                <a:path w="8917940" h="619759">
                  <a:moveTo>
                    <a:pt x="1233934" y="309886"/>
                  </a:moveTo>
                  <a:lnTo>
                    <a:pt x="1269686" y="267752"/>
                  </a:lnTo>
                  <a:lnTo>
                    <a:pt x="1305522" y="226316"/>
                  </a:lnTo>
                  <a:lnTo>
                    <a:pt x="1341522" y="186277"/>
                  </a:lnTo>
                  <a:lnTo>
                    <a:pt x="1377771" y="148332"/>
                  </a:lnTo>
                  <a:lnTo>
                    <a:pt x="1414351" y="113181"/>
                  </a:lnTo>
                  <a:lnTo>
                    <a:pt x="1451344" y="81521"/>
                  </a:lnTo>
                  <a:lnTo>
                    <a:pt x="1488834" y="54052"/>
                  </a:lnTo>
                  <a:lnTo>
                    <a:pt x="1526902" y="31471"/>
                  </a:lnTo>
                  <a:lnTo>
                    <a:pt x="1565632" y="14478"/>
                  </a:lnTo>
                  <a:lnTo>
                    <a:pt x="1605107" y="3769"/>
                  </a:lnTo>
                  <a:lnTo>
                    <a:pt x="1645408" y="44"/>
                  </a:lnTo>
                </a:path>
                <a:path w="8917940" h="619759">
                  <a:moveTo>
                    <a:pt x="1233962" y="309858"/>
                  </a:moveTo>
                  <a:lnTo>
                    <a:pt x="1198209" y="351994"/>
                  </a:lnTo>
                  <a:lnTo>
                    <a:pt x="1162374" y="393431"/>
                  </a:lnTo>
                  <a:lnTo>
                    <a:pt x="1126373" y="433470"/>
                  </a:lnTo>
                  <a:lnTo>
                    <a:pt x="1090125" y="471415"/>
                  </a:lnTo>
                  <a:lnTo>
                    <a:pt x="1053545" y="506566"/>
                  </a:lnTo>
                  <a:lnTo>
                    <a:pt x="1016552" y="538225"/>
                  </a:lnTo>
                  <a:lnTo>
                    <a:pt x="979063" y="565694"/>
                  </a:lnTo>
                  <a:lnTo>
                    <a:pt x="940996" y="588274"/>
                  </a:lnTo>
                  <a:lnTo>
                    <a:pt x="902267" y="605268"/>
                  </a:lnTo>
                  <a:lnTo>
                    <a:pt x="862793" y="615976"/>
                  </a:lnTo>
                  <a:lnTo>
                    <a:pt x="822493" y="619700"/>
                  </a:lnTo>
                </a:path>
                <a:path w="8917940" h="619759">
                  <a:moveTo>
                    <a:pt x="411400" y="309864"/>
                  </a:moveTo>
                  <a:lnTo>
                    <a:pt x="447151" y="351999"/>
                  </a:lnTo>
                  <a:lnTo>
                    <a:pt x="482986" y="393436"/>
                  </a:lnTo>
                  <a:lnTo>
                    <a:pt x="518985" y="433476"/>
                  </a:lnTo>
                  <a:lnTo>
                    <a:pt x="555234" y="471421"/>
                  </a:lnTo>
                  <a:lnTo>
                    <a:pt x="591813" y="506572"/>
                  </a:lnTo>
                  <a:lnTo>
                    <a:pt x="628806" y="538231"/>
                  </a:lnTo>
                  <a:lnTo>
                    <a:pt x="666295" y="565700"/>
                  </a:lnTo>
                  <a:lnTo>
                    <a:pt x="704363" y="588280"/>
                  </a:lnTo>
                  <a:lnTo>
                    <a:pt x="743093" y="605273"/>
                  </a:lnTo>
                  <a:lnTo>
                    <a:pt x="782568" y="615981"/>
                  </a:lnTo>
                  <a:lnTo>
                    <a:pt x="822869" y="619706"/>
                  </a:lnTo>
                </a:path>
                <a:path w="8917940" h="619759">
                  <a:moveTo>
                    <a:pt x="411473" y="309943"/>
                  </a:moveTo>
                  <a:lnTo>
                    <a:pt x="375721" y="267807"/>
                  </a:lnTo>
                  <a:lnTo>
                    <a:pt x="339885" y="226370"/>
                  </a:lnTo>
                  <a:lnTo>
                    <a:pt x="303885" y="186330"/>
                  </a:lnTo>
                  <a:lnTo>
                    <a:pt x="267636" y="148386"/>
                  </a:lnTo>
                  <a:lnTo>
                    <a:pt x="231056" y="113235"/>
                  </a:lnTo>
                  <a:lnTo>
                    <a:pt x="194063" y="81576"/>
                  </a:lnTo>
                  <a:lnTo>
                    <a:pt x="156573" y="54107"/>
                  </a:lnTo>
                  <a:lnTo>
                    <a:pt x="118505" y="31527"/>
                  </a:lnTo>
                  <a:lnTo>
                    <a:pt x="79775" y="14533"/>
                  </a:lnTo>
                  <a:lnTo>
                    <a:pt x="40300" y="3825"/>
                  </a:lnTo>
                  <a:lnTo>
                    <a:pt x="0" y="101"/>
                  </a:lnTo>
                </a:path>
              </a:pathLst>
            </a:custGeom>
            <a:ln w="44900">
              <a:solidFill>
                <a:srgbClr val="00A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17010" y="6118543"/>
              <a:ext cx="8439785" cy="597535"/>
            </a:xfrm>
            <a:custGeom>
              <a:avLst/>
              <a:gdLst/>
              <a:ahLst/>
              <a:cxnLst/>
              <a:rect l="l" t="t" r="r" b="b"/>
              <a:pathLst>
                <a:path w="8439785" h="597534">
                  <a:moveTo>
                    <a:pt x="0" y="0"/>
                  </a:moveTo>
                  <a:lnTo>
                    <a:pt x="1102689" y="471123"/>
                  </a:lnTo>
                  <a:lnTo>
                    <a:pt x="2119078" y="411671"/>
                  </a:lnTo>
                  <a:lnTo>
                    <a:pt x="3209679" y="19429"/>
                  </a:lnTo>
                  <a:lnTo>
                    <a:pt x="4267871" y="545632"/>
                  </a:lnTo>
                  <a:lnTo>
                    <a:pt x="5314492" y="326439"/>
                  </a:lnTo>
                  <a:lnTo>
                    <a:pt x="6338677" y="145488"/>
                  </a:lnTo>
                  <a:lnTo>
                    <a:pt x="7405149" y="597467"/>
                  </a:lnTo>
                  <a:lnTo>
                    <a:pt x="8439776" y="141725"/>
                  </a:lnTo>
                </a:path>
              </a:pathLst>
            </a:custGeom>
            <a:ln w="38100">
              <a:solidFill>
                <a:srgbClr val="51A7F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749300" y="4914900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Times New Roman"/>
                <a:cs typeface="Times New Roman"/>
              </a:rPr>
              <a:t>f</a:t>
            </a:r>
            <a:r>
              <a:rPr sz="1800" b="1" i="1" spc="-15" baseline="-6944" dirty="0">
                <a:latin typeface="Times New Roman"/>
                <a:cs typeface="Times New Roman"/>
              </a:rPr>
              <a:t>3</a:t>
            </a:r>
            <a:r>
              <a:rPr sz="1800" b="1" spc="-10" dirty="0">
                <a:latin typeface="Times New Roman"/>
                <a:cs typeface="Times New Roman"/>
              </a:rPr>
              <a:t>(</a:t>
            </a:r>
            <a:r>
              <a:rPr sz="1800" b="1" i="1" spc="-10" dirty="0">
                <a:latin typeface="Times New Roman"/>
                <a:cs typeface="Times New Roman"/>
              </a:rPr>
              <a:t>x</a:t>
            </a:r>
            <a:r>
              <a:rPr sz="1800" b="1" spc="-1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11200" y="5689600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Times New Roman"/>
                <a:cs typeface="Times New Roman"/>
              </a:rPr>
              <a:t>f</a:t>
            </a:r>
            <a:r>
              <a:rPr sz="1800" b="1" i="1" spc="-15" baseline="-6944" dirty="0">
                <a:latin typeface="Times New Roman"/>
                <a:cs typeface="Times New Roman"/>
              </a:rPr>
              <a:t>4</a:t>
            </a:r>
            <a:r>
              <a:rPr sz="1800" b="1" spc="-10" dirty="0">
                <a:latin typeface="Times New Roman"/>
                <a:cs typeface="Times New Roman"/>
              </a:rPr>
              <a:t>(</a:t>
            </a:r>
            <a:r>
              <a:rPr sz="1800" b="1" i="1" spc="-10" dirty="0">
                <a:latin typeface="Times New Roman"/>
                <a:cs typeface="Times New Roman"/>
              </a:rPr>
              <a:t>x</a:t>
            </a:r>
            <a:r>
              <a:rPr sz="1800" b="1" spc="-1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561086" y="3743106"/>
            <a:ext cx="9384665" cy="3834765"/>
            <a:chOff x="561086" y="3743106"/>
            <a:chExt cx="9384665" cy="3834765"/>
          </a:xfrm>
        </p:grpSpPr>
        <p:pic>
          <p:nvPicPr>
            <p:cNvPr id="65" name="object 6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086" y="6050915"/>
              <a:ext cx="131895" cy="13189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4991" y="6450563"/>
              <a:ext cx="131895" cy="13189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1690" y="6597610"/>
              <a:ext cx="131895" cy="13189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9662" y="6164160"/>
              <a:ext cx="131895" cy="13189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6338" y="6164160"/>
              <a:ext cx="131895" cy="13189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0383" y="6519347"/>
              <a:ext cx="131896" cy="13189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1182" y="6055501"/>
              <a:ext cx="131895" cy="13189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40200" y="6645273"/>
              <a:ext cx="131895" cy="13189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50226" y="6344298"/>
              <a:ext cx="131896" cy="131896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40747" y="6899729"/>
              <a:ext cx="8880475" cy="619760"/>
            </a:xfrm>
            <a:custGeom>
              <a:avLst/>
              <a:gdLst/>
              <a:ahLst/>
              <a:cxnLst/>
              <a:rect l="l" t="t" r="r" b="b"/>
              <a:pathLst>
                <a:path w="8880475" h="619759">
                  <a:moveTo>
                    <a:pt x="8880409" y="615468"/>
                  </a:moveTo>
                  <a:lnTo>
                    <a:pt x="8862980" y="619751"/>
                  </a:lnTo>
                </a:path>
                <a:path w="8880475" h="619759">
                  <a:moveTo>
                    <a:pt x="8652048" y="309914"/>
                  </a:moveTo>
                  <a:lnTo>
                    <a:pt x="8677279" y="367706"/>
                  </a:lnTo>
                  <a:lnTo>
                    <a:pt x="8702621" y="423683"/>
                  </a:lnTo>
                  <a:lnTo>
                    <a:pt x="8728184" y="476028"/>
                  </a:lnTo>
                  <a:lnTo>
                    <a:pt x="8754078" y="522927"/>
                  </a:lnTo>
                  <a:lnTo>
                    <a:pt x="8780413" y="562564"/>
                  </a:lnTo>
                  <a:lnTo>
                    <a:pt x="8807301" y="593124"/>
                  </a:lnTo>
                  <a:lnTo>
                    <a:pt x="8834850" y="612792"/>
                  </a:lnTo>
                  <a:lnTo>
                    <a:pt x="8863171" y="619751"/>
                  </a:lnTo>
                </a:path>
                <a:path w="8880475" h="619759">
                  <a:moveTo>
                    <a:pt x="8652071" y="309847"/>
                  </a:moveTo>
                  <a:lnTo>
                    <a:pt x="8626838" y="252055"/>
                  </a:lnTo>
                  <a:lnTo>
                    <a:pt x="8601495" y="196078"/>
                  </a:lnTo>
                  <a:lnTo>
                    <a:pt x="8575931" y="143732"/>
                  </a:lnTo>
                  <a:lnTo>
                    <a:pt x="8550036" y="96832"/>
                  </a:lnTo>
                  <a:lnTo>
                    <a:pt x="8523701" y="57193"/>
                  </a:lnTo>
                  <a:lnTo>
                    <a:pt x="8496813" y="26633"/>
                  </a:lnTo>
                  <a:lnTo>
                    <a:pt x="8469264" y="6965"/>
                  </a:lnTo>
                  <a:lnTo>
                    <a:pt x="8440943" y="5"/>
                  </a:lnTo>
                </a:path>
                <a:path w="8880475" h="619759">
                  <a:moveTo>
                    <a:pt x="8230011" y="309842"/>
                  </a:moveTo>
                  <a:lnTo>
                    <a:pt x="8255242" y="252050"/>
                  </a:lnTo>
                  <a:lnTo>
                    <a:pt x="8280584" y="196073"/>
                  </a:lnTo>
                  <a:lnTo>
                    <a:pt x="8306147" y="143726"/>
                  </a:lnTo>
                  <a:lnTo>
                    <a:pt x="8332041" y="96826"/>
                  </a:lnTo>
                  <a:lnTo>
                    <a:pt x="8358377" y="57188"/>
                  </a:lnTo>
                  <a:lnTo>
                    <a:pt x="8385266" y="26627"/>
                  </a:lnTo>
                  <a:lnTo>
                    <a:pt x="8412816" y="6959"/>
                  </a:lnTo>
                  <a:lnTo>
                    <a:pt x="8441139" y="0"/>
                  </a:lnTo>
                </a:path>
                <a:path w="8880475" h="619759">
                  <a:moveTo>
                    <a:pt x="8230017" y="309813"/>
                  </a:moveTo>
                  <a:lnTo>
                    <a:pt x="8204786" y="367607"/>
                  </a:lnTo>
                  <a:lnTo>
                    <a:pt x="8179444" y="423584"/>
                  </a:lnTo>
                  <a:lnTo>
                    <a:pt x="8153881" y="475929"/>
                  </a:lnTo>
                  <a:lnTo>
                    <a:pt x="8127987" y="522828"/>
                  </a:lnTo>
                  <a:lnTo>
                    <a:pt x="8101652" y="562465"/>
                  </a:lnTo>
                  <a:lnTo>
                    <a:pt x="8074765" y="593024"/>
                  </a:lnTo>
                  <a:lnTo>
                    <a:pt x="8047215" y="612691"/>
                  </a:lnTo>
                  <a:lnTo>
                    <a:pt x="8018894" y="619650"/>
                  </a:lnTo>
                </a:path>
                <a:path w="8880475" h="619759">
                  <a:moveTo>
                    <a:pt x="7807957" y="309819"/>
                  </a:moveTo>
                  <a:lnTo>
                    <a:pt x="7833191" y="367613"/>
                  </a:lnTo>
                  <a:lnTo>
                    <a:pt x="7858535" y="423590"/>
                  </a:lnTo>
                  <a:lnTo>
                    <a:pt x="7884099" y="475937"/>
                  </a:lnTo>
                  <a:lnTo>
                    <a:pt x="7909993" y="522837"/>
                  </a:lnTo>
                  <a:lnTo>
                    <a:pt x="7936329" y="562474"/>
                  </a:lnTo>
                  <a:lnTo>
                    <a:pt x="7963215" y="593034"/>
                  </a:lnTo>
                  <a:lnTo>
                    <a:pt x="7990764" y="612702"/>
                  </a:lnTo>
                  <a:lnTo>
                    <a:pt x="8019085" y="619661"/>
                  </a:lnTo>
                </a:path>
                <a:path w="8880475" h="619759">
                  <a:moveTo>
                    <a:pt x="7808002" y="309898"/>
                  </a:moveTo>
                  <a:lnTo>
                    <a:pt x="7782769" y="252104"/>
                  </a:lnTo>
                  <a:lnTo>
                    <a:pt x="7757426" y="196126"/>
                  </a:lnTo>
                  <a:lnTo>
                    <a:pt x="7731862" y="143780"/>
                  </a:lnTo>
                  <a:lnTo>
                    <a:pt x="7705967" y="96880"/>
                  </a:lnTo>
                  <a:lnTo>
                    <a:pt x="7679632" y="57243"/>
                  </a:lnTo>
                  <a:lnTo>
                    <a:pt x="7652744" y="26682"/>
                  </a:lnTo>
                  <a:lnTo>
                    <a:pt x="7625195" y="7015"/>
                  </a:lnTo>
                  <a:lnTo>
                    <a:pt x="7596874" y="56"/>
                  </a:lnTo>
                </a:path>
                <a:path w="8880475" h="619759">
                  <a:moveTo>
                    <a:pt x="7385942" y="309892"/>
                  </a:moveTo>
                  <a:lnTo>
                    <a:pt x="7411173" y="252098"/>
                  </a:lnTo>
                  <a:lnTo>
                    <a:pt x="7436515" y="196121"/>
                  </a:lnTo>
                  <a:lnTo>
                    <a:pt x="7462078" y="143774"/>
                  </a:lnTo>
                  <a:lnTo>
                    <a:pt x="7487972" y="96875"/>
                  </a:lnTo>
                  <a:lnTo>
                    <a:pt x="7514308" y="57237"/>
                  </a:lnTo>
                  <a:lnTo>
                    <a:pt x="7541197" y="26677"/>
                  </a:lnTo>
                  <a:lnTo>
                    <a:pt x="7568747" y="7009"/>
                  </a:lnTo>
                  <a:lnTo>
                    <a:pt x="7597070" y="50"/>
                  </a:lnTo>
                </a:path>
                <a:path w="8880475" h="619759">
                  <a:moveTo>
                    <a:pt x="7385953" y="309864"/>
                  </a:moveTo>
                  <a:lnTo>
                    <a:pt x="7360720" y="367657"/>
                  </a:lnTo>
                  <a:lnTo>
                    <a:pt x="7335377" y="423634"/>
                  </a:lnTo>
                  <a:lnTo>
                    <a:pt x="7309813" y="475980"/>
                  </a:lnTo>
                  <a:lnTo>
                    <a:pt x="7283919" y="522879"/>
                  </a:lnTo>
                  <a:lnTo>
                    <a:pt x="7257583" y="562515"/>
                  </a:lnTo>
                  <a:lnTo>
                    <a:pt x="7230696" y="593075"/>
                  </a:lnTo>
                  <a:lnTo>
                    <a:pt x="7203146" y="612741"/>
                  </a:lnTo>
                  <a:lnTo>
                    <a:pt x="7174825" y="619700"/>
                  </a:lnTo>
                </a:path>
                <a:path w="8880475" h="619759">
                  <a:moveTo>
                    <a:pt x="6963893" y="309870"/>
                  </a:moveTo>
                  <a:lnTo>
                    <a:pt x="6989126" y="367663"/>
                  </a:lnTo>
                  <a:lnTo>
                    <a:pt x="7014470" y="423640"/>
                  </a:lnTo>
                  <a:lnTo>
                    <a:pt x="7040033" y="475986"/>
                  </a:lnTo>
                  <a:lnTo>
                    <a:pt x="7065928" y="522884"/>
                  </a:lnTo>
                  <a:lnTo>
                    <a:pt x="7092264" y="562521"/>
                  </a:lnTo>
                  <a:lnTo>
                    <a:pt x="7119151" y="593080"/>
                  </a:lnTo>
                  <a:lnTo>
                    <a:pt x="7146700" y="612747"/>
                  </a:lnTo>
                  <a:lnTo>
                    <a:pt x="7175022" y="619706"/>
                  </a:lnTo>
                </a:path>
                <a:path w="8880475" h="619759">
                  <a:moveTo>
                    <a:pt x="6963905" y="309892"/>
                  </a:moveTo>
                  <a:lnTo>
                    <a:pt x="6938670" y="252098"/>
                  </a:lnTo>
                  <a:lnTo>
                    <a:pt x="6913326" y="196121"/>
                  </a:lnTo>
                  <a:lnTo>
                    <a:pt x="6887762" y="143774"/>
                  </a:lnTo>
                  <a:lnTo>
                    <a:pt x="6861867" y="96875"/>
                  </a:lnTo>
                  <a:lnTo>
                    <a:pt x="6835532" y="57237"/>
                  </a:lnTo>
                  <a:lnTo>
                    <a:pt x="6808644" y="26677"/>
                  </a:lnTo>
                  <a:lnTo>
                    <a:pt x="6781094" y="7009"/>
                  </a:lnTo>
                  <a:lnTo>
                    <a:pt x="6752771" y="50"/>
                  </a:lnTo>
                </a:path>
                <a:path w="8880475" h="619759">
                  <a:moveTo>
                    <a:pt x="6541839" y="309886"/>
                  </a:moveTo>
                  <a:lnTo>
                    <a:pt x="6567072" y="252093"/>
                  </a:lnTo>
                  <a:lnTo>
                    <a:pt x="6592415" y="196115"/>
                  </a:lnTo>
                  <a:lnTo>
                    <a:pt x="6617978" y="143769"/>
                  </a:lnTo>
                  <a:lnTo>
                    <a:pt x="6643872" y="96869"/>
                  </a:lnTo>
                  <a:lnTo>
                    <a:pt x="6670207" y="57231"/>
                  </a:lnTo>
                  <a:lnTo>
                    <a:pt x="6697095" y="26671"/>
                  </a:lnTo>
                  <a:lnTo>
                    <a:pt x="6724645" y="7004"/>
                  </a:lnTo>
                  <a:lnTo>
                    <a:pt x="6752967" y="44"/>
                  </a:lnTo>
                </a:path>
                <a:path w="8880475" h="619759">
                  <a:moveTo>
                    <a:pt x="6541851" y="309858"/>
                  </a:moveTo>
                  <a:lnTo>
                    <a:pt x="6516619" y="367652"/>
                  </a:lnTo>
                  <a:lnTo>
                    <a:pt x="6491277" y="423630"/>
                  </a:lnTo>
                  <a:lnTo>
                    <a:pt x="6465713" y="475976"/>
                  </a:lnTo>
                  <a:lnTo>
                    <a:pt x="6439818" y="522876"/>
                  </a:lnTo>
                  <a:lnTo>
                    <a:pt x="6413482" y="562513"/>
                  </a:lnTo>
                  <a:lnTo>
                    <a:pt x="6386594" y="593074"/>
                  </a:lnTo>
                  <a:lnTo>
                    <a:pt x="6359044" y="612741"/>
                  </a:lnTo>
                  <a:lnTo>
                    <a:pt x="6330722" y="619700"/>
                  </a:lnTo>
                </a:path>
                <a:path w="8880475" h="619759">
                  <a:moveTo>
                    <a:pt x="6119791" y="309864"/>
                  </a:moveTo>
                  <a:lnTo>
                    <a:pt x="6145025" y="367658"/>
                  </a:lnTo>
                  <a:lnTo>
                    <a:pt x="6170369" y="423635"/>
                  </a:lnTo>
                  <a:lnTo>
                    <a:pt x="6195933" y="475982"/>
                  </a:lnTo>
                  <a:lnTo>
                    <a:pt x="6221827" y="522881"/>
                  </a:lnTo>
                  <a:lnTo>
                    <a:pt x="6248163" y="562519"/>
                  </a:lnTo>
                  <a:lnTo>
                    <a:pt x="6275049" y="593079"/>
                  </a:lnTo>
                  <a:lnTo>
                    <a:pt x="6302598" y="612747"/>
                  </a:lnTo>
                  <a:lnTo>
                    <a:pt x="6330919" y="619706"/>
                  </a:lnTo>
                </a:path>
                <a:path w="8880475" h="619759">
                  <a:moveTo>
                    <a:pt x="6119830" y="309943"/>
                  </a:moveTo>
                  <a:lnTo>
                    <a:pt x="6094597" y="252149"/>
                  </a:lnTo>
                  <a:lnTo>
                    <a:pt x="6069254" y="196171"/>
                  </a:lnTo>
                  <a:lnTo>
                    <a:pt x="6043691" y="143825"/>
                  </a:lnTo>
                  <a:lnTo>
                    <a:pt x="6017796" y="96925"/>
                  </a:lnTo>
                  <a:lnTo>
                    <a:pt x="5991461" y="57287"/>
                  </a:lnTo>
                  <a:lnTo>
                    <a:pt x="5964575" y="26727"/>
                  </a:lnTo>
                  <a:lnTo>
                    <a:pt x="5937027" y="7060"/>
                  </a:lnTo>
                  <a:lnTo>
                    <a:pt x="5908708" y="101"/>
                  </a:lnTo>
                </a:path>
                <a:path w="8880475" h="619759">
                  <a:moveTo>
                    <a:pt x="5697770" y="309937"/>
                  </a:moveTo>
                  <a:lnTo>
                    <a:pt x="5723003" y="252143"/>
                  </a:lnTo>
                  <a:lnTo>
                    <a:pt x="5748346" y="196166"/>
                  </a:lnTo>
                  <a:lnTo>
                    <a:pt x="5773910" y="143819"/>
                  </a:lnTo>
                  <a:lnTo>
                    <a:pt x="5799805" y="96919"/>
                  </a:lnTo>
                  <a:lnTo>
                    <a:pt x="5826141" y="57282"/>
                  </a:lnTo>
                  <a:lnTo>
                    <a:pt x="5853028" y="26722"/>
                  </a:lnTo>
                  <a:lnTo>
                    <a:pt x="5880577" y="7054"/>
                  </a:lnTo>
                  <a:lnTo>
                    <a:pt x="5908898" y="95"/>
                  </a:lnTo>
                </a:path>
                <a:path w="8880475" h="619759">
                  <a:moveTo>
                    <a:pt x="5697787" y="309909"/>
                  </a:moveTo>
                  <a:lnTo>
                    <a:pt x="5672553" y="367701"/>
                  </a:lnTo>
                  <a:lnTo>
                    <a:pt x="5647209" y="423678"/>
                  </a:lnTo>
                  <a:lnTo>
                    <a:pt x="5621645" y="476024"/>
                  </a:lnTo>
                  <a:lnTo>
                    <a:pt x="5595750" y="522924"/>
                  </a:lnTo>
                  <a:lnTo>
                    <a:pt x="5569414" y="562563"/>
                  </a:lnTo>
                  <a:lnTo>
                    <a:pt x="5542526" y="593123"/>
                  </a:lnTo>
                  <a:lnTo>
                    <a:pt x="5514976" y="612791"/>
                  </a:lnTo>
                  <a:lnTo>
                    <a:pt x="5486653" y="619751"/>
                  </a:lnTo>
                </a:path>
                <a:path w="8880475" h="619759">
                  <a:moveTo>
                    <a:pt x="5275722" y="309914"/>
                  </a:moveTo>
                  <a:lnTo>
                    <a:pt x="5300955" y="367706"/>
                  </a:lnTo>
                  <a:lnTo>
                    <a:pt x="5326298" y="423683"/>
                  </a:lnTo>
                  <a:lnTo>
                    <a:pt x="5351861" y="476028"/>
                  </a:lnTo>
                  <a:lnTo>
                    <a:pt x="5377756" y="522927"/>
                  </a:lnTo>
                  <a:lnTo>
                    <a:pt x="5404092" y="562564"/>
                  </a:lnTo>
                  <a:lnTo>
                    <a:pt x="5430979" y="593124"/>
                  </a:lnTo>
                  <a:lnTo>
                    <a:pt x="5458529" y="612792"/>
                  </a:lnTo>
                  <a:lnTo>
                    <a:pt x="5486850" y="619751"/>
                  </a:lnTo>
                </a:path>
                <a:path w="8880475" h="619759">
                  <a:moveTo>
                    <a:pt x="5275621" y="309847"/>
                  </a:moveTo>
                  <a:lnTo>
                    <a:pt x="5250386" y="252055"/>
                  </a:lnTo>
                  <a:lnTo>
                    <a:pt x="5225042" y="196078"/>
                  </a:lnTo>
                  <a:lnTo>
                    <a:pt x="5199478" y="143732"/>
                  </a:lnTo>
                  <a:lnTo>
                    <a:pt x="5173584" y="96832"/>
                  </a:lnTo>
                  <a:lnTo>
                    <a:pt x="5147249" y="57193"/>
                  </a:lnTo>
                  <a:lnTo>
                    <a:pt x="5120362" y="26633"/>
                  </a:lnTo>
                  <a:lnTo>
                    <a:pt x="5092814" y="6965"/>
                  </a:lnTo>
                  <a:lnTo>
                    <a:pt x="5064493" y="5"/>
                  </a:lnTo>
                </a:path>
                <a:path w="8880475" h="619759">
                  <a:moveTo>
                    <a:pt x="4853555" y="309842"/>
                  </a:moveTo>
                  <a:lnTo>
                    <a:pt x="4878788" y="252050"/>
                  </a:lnTo>
                  <a:lnTo>
                    <a:pt x="4904131" y="196073"/>
                  </a:lnTo>
                  <a:lnTo>
                    <a:pt x="4929695" y="143726"/>
                  </a:lnTo>
                  <a:lnTo>
                    <a:pt x="4955590" y="96826"/>
                  </a:lnTo>
                  <a:lnTo>
                    <a:pt x="4981926" y="57188"/>
                  </a:lnTo>
                  <a:lnTo>
                    <a:pt x="5008813" y="26627"/>
                  </a:lnTo>
                  <a:lnTo>
                    <a:pt x="5036362" y="6959"/>
                  </a:lnTo>
                  <a:lnTo>
                    <a:pt x="5064683" y="0"/>
                  </a:lnTo>
                </a:path>
                <a:path w="8880475" h="619759">
                  <a:moveTo>
                    <a:pt x="4853572" y="309813"/>
                  </a:moveTo>
                  <a:lnTo>
                    <a:pt x="4828339" y="367607"/>
                  </a:lnTo>
                  <a:lnTo>
                    <a:pt x="4802996" y="423584"/>
                  </a:lnTo>
                  <a:lnTo>
                    <a:pt x="4777432" y="475929"/>
                  </a:lnTo>
                  <a:lnTo>
                    <a:pt x="4751537" y="522828"/>
                  </a:lnTo>
                  <a:lnTo>
                    <a:pt x="4725200" y="562465"/>
                  </a:lnTo>
                  <a:lnTo>
                    <a:pt x="4698312" y="593024"/>
                  </a:lnTo>
                  <a:lnTo>
                    <a:pt x="4670761" y="612691"/>
                  </a:lnTo>
                  <a:lnTo>
                    <a:pt x="4642438" y="619650"/>
                  </a:lnTo>
                </a:path>
                <a:path w="8880475" h="619759">
                  <a:moveTo>
                    <a:pt x="4431507" y="309819"/>
                  </a:moveTo>
                  <a:lnTo>
                    <a:pt x="4456740" y="367613"/>
                  </a:lnTo>
                  <a:lnTo>
                    <a:pt x="4482083" y="423590"/>
                  </a:lnTo>
                  <a:lnTo>
                    <a:pt x="4507647" y="475937"/>
                  </a:lnTo>
                  <a:lnTo>
                    <a:pt x="4533542" y="522837"/>
                  </a:lnTo>
                  <a:lnTo>
                    <a:pt x="4559878" y="562474"/>
                  </a:lnTo>
                  <a:lnTo>
                    <a:pt x="4586767" y="593034"/>
                  </a:lnTo>
                  <a:lnTo>
                    <a:pt x="4614317" y="612702"/>
                  </a:lnTo>
                  <a:lnTo>
                    <a:pt x="4642640" y="619661"/>
                  </a:lnTo>
                </a:path>
                <a:path w="8880475" h="619759">
                  <a:moveTo>
                    <a:pt x="4431546" y="309898"/>
                  </a:moveTo>
                  <a:lnTo>
                    <a:pt x="4406315" y="252104"/>
                  </a:lnTo>
                  <a:lnTo>
                    <a:pt x="4380972" y="196126"/>
                  </a:lnTo>
                  <a:lnTo>
                    <a:pt x="4355409" y="143780"/>
                  </a:lnTo>
                  <a:lnTo>
                    <a:pt x="4329514" y="96880"/>
                  </a:lnTo>
                  <a:lnTo>
                    <a:pt x="4303177" y="57243"/>
                  </a:lnTo>
                  <a:lnTo>
                    <a:pt x="4276289" y="26682"/>
                  </a:lnTo>
                  <a:lnTo>
                    <a:pt x="4248739" y="7015"/>
                  </a:lnTo>
                  <a:lnTo>
                    <a:pt x="4220418" y="56"/>
                  </a:lnTo>
                </a:path>
                <a:path w="8880475" h="619759">
                  <a:moveTo>
                    <a:pt x="4009486" y="309892"/>
                  </a:moveTo>
                  <a:lnTo>
                    <a:pt x="4034719" y="252098"/>
                  </a:lnTo>
                  <a:lnTo>
                    <a:pt x="4060062" y="196121"/>
                  </a:lnTo>
                  <a:lnTo>
                    <a:pt x="4085626" y="143774"/>
                  </a:lnTo>
                  <a:lnTo>
                    <a:pt x="4111521" y="96875"/>
                  </a:lnTo>
                  <a:lnTo>
                    <a:pt x="4137856" y="57237"/>
                  </a:lnTo>
                  <a:lnTo>
                    <a:pt x="4164744" y="26677"/>
                  </a:lnTo>
                  <a:lnTo>
                    <a:pt x="4192293" y="7009"/>
                  </a:lnTo>
                  <a:lnTo>
                    <a:pt x="4220614" y="50"/>
                  </a:lnTo>
                </a:path>
                <a:path w="8880475" h="619759">
                  <a:moveTo>
                    <a:pt x="4009503" y="309864"/>
                  </a:moveTo>
                  <a:lnTo>
                    <a:pt x="3984269" y="367657"/>
                  </a:lnTo>
                  <a:lnTo>
                    <a:pt x="3958925" y="423634"/>
                  </a:lnTo>
                  <a:lnTo>
                    <a:pt x="3933361" y="475980"/>
                  </a:lnTo>
                  <a:lnTo>
                    <a:pt x="3907466" y="522879"/>
                  </a:lnTo>
                  <a:lnTo>
                    <a:pt x="3881131" y="562515"/>
                  </a:lnTo>
                  <a:lnTo>
                    <a:pt x="3854245" y="593075"/>
                  </a:lnTo>
                  <a:lnTo>
                    <a:pt x="3826696" y="612741"/>
                  </a:lnTo>
                  <a:lnTo>
                    <a:pt x="3798375" y="619700"/>
                  </a:lnTo>
                </a:path>
                <a:path w="8880475" h="619759">
                  <a:moveTo>
                    <a:pt x="3587443" y="309870"/>
                  </a:moveTo>
                  <a:lnTo>
                    <a:pt x="3612674" y="367663"/>
                  </a:lnTo>
                  <a:lnTo>
                    <a:pt x="3638016" y="423640"/>
                  </a:lnTo>
                  <a:lnTo>
                    <a:pt x="3663579" y="475986"/>
                  </a:lnTo>
                  <a:lnTo>
                    <a:pt x="3689473" y="522884"/>
                  </a:lnTo>
                  <a:lnTo>
                    <a:pt x="3715808" y="562521"/>
                  </a:lnTo>
                  <a:lnTo>
                    <a:pt x="3742695" y="593080"/>
                  </a:lnTo>
                  <a:lnTo>
                    <a:pt x="3770244" y="612747"/>
                  </a:lnTo>
                  <a:lnTo>
                    <a:pt x="3798566" y="619706"/>
                  </a:lnTo>
                </a:path>
                <a:path w="8880475" h="619759">
                  <a:moveTo>
                    <a:pt x="3587449" y="309892"/>
                  </a:moveTo>
                  <a:lnTo>
                    <a:pt x="3562216" y="252098"/>
                  </a:lnTo>
                  <a:lnTo>
                    <a:pt x="3536873" y="196121"/>
                  </a:lnTo>
                  <a:lnTo>
                    <a:pt x="3511309" y="143774"/>
                  </a:lnTo>
                  <a:lnTo>
                    <a:pt x="3485414" y="96875"/>
                  </a:lnTo>
                  <a:lnTo>
                    <a:pt x="3459077" y="57237"/>
                  </a:lnTo>
                  <a:lnTo>
                    <a:pt x="3432189" y="26677"/>
                  </a:lnTo>
                  <a:lnTo>
                    <a:pt x="3404638" y="7009"/>
                  </a:lnTo>
                  <a:lnTo>
                    <a:pt x="3376315" y="50"/>
                  </a:lnTo>
                </a:path>
                <a:path w="8880475" h="619759">
                  <a:moveTo>
                    <a:pt x="3165383" y="309886"/>
                  </a:moveTo>
                  <a:lnTo>
                    <a:pt x="3190618" y="252093"/>
                  </a:lnTo>
                  <a:lnTo>
                    <a:pt x="3215962" y="196115"/>
                  </a:lnTo>
                  <a:lnTo>
                    <a:pt x="3241526" y="143769"/>
                  </a:lnTo>
                  <a:lnTo>
                    <a:pt x="3267421" y="96869"/>
                  </a:lnTo>
                  <a:lnTo>
                    <a:pt x="3293757" y="57231"/>
                  </a:lnTo>
                  <a:lnTo>
                    <a:pt x="3320644" y="26671"/>
                  </a:lnTo>
                  <a:lnTo>
                    <a:pt x="3348194" y="7004"/>
                  </a:lnTo>
                  <a:lnTo>
                    <a:pt x="3376517" y="44"/>
                  </a:lnTo>
                </a:path>
                <a:path w="8880475" h="619759">
                  <a:moveTo>
                    <a:pt x="3165400" y="309858"/>
                  </a:moveTo>
                  <a:lnTo>
                    <a:pt x="3140167" y="367652"/>
                  </a:lnTo>
                  <a:lnTo>
                    <a:pt x="3114824" y="423630"/>
                  </a:lnTo>
                  <a:lnTo>
                    <a:pt x="3089260" y="475976"/>
                  </a:lnTo>
                  <a:lnTo>
                    <a:pt x="3063366" y="522876"/>
                  </a:lnTo>
                  <a:lnTo>
                    <a:pt x="3037030" y="562513"/>
                  </a:lnTo>
                  <a:lnTo>
                    <a:pt x="3010143" y="593074"/>
                  </a:lnTo>
                  <a:lnTo>
                    <a:pt x="2982593" y="612741"/>
                  </a:lnTo>
                  <a:lnTo>
                    <a:pt x="2954272" y="619700"/>
                  </a:lnTo>
                </a:path>
                <a:path w="8880475" h="619759">
                  <a:moveTo>
                    <a:pt x="2743340" y="309864"/>
                  </a:moveTo>
                  <a:lnTo>
                    <a:pt x="2768573" y="367658"/>
                  </a:lnTo>
                  <a:lnTo>
                    <a:pt x="2793916" y="423635"/>
                  </a:lnTo>
                  <a:lnTo>
                    <a:pt x="2819478" y="475982"/>
                  </a:lnTo>
                  <a:lnTo>
                    <a:pt x="2845372" y="522881"/>
                  </a:lnTo>
                  <a:lnTo>
                    <a:pt x="2871707" y="562519"/>
                  </a:lnTo>
                  <a:lnTo>
                    <a:pt x="2898593" y="593079"/>
                  </a:lnTo>
                  <a:lnTo>
                    <a:pt x="2926142" y="612747"/>
                  </a:lnTo>
                  <a:lnTo>
                    <a:pt x="2954463" y="619706"/>
                  </a:lnTo>
                </a:path>
                <a:path w="8880475" h="619759">
                  <a:moveTo>
                    <a:pt x="2743380" y="309943"/>
                  </a:moveTo>
                  <a:lnTo>
                    <a:pt x="2718147" y="252149"/>
                  </a:lnTo>
                  <a:lnTo>
                    <a:pt x="2692804" y="196171"/>
                  </a:lnTo>
                  <a:lnTo>
                    <a:pt x="2667240" y="143825"/>
                  </a:lnTo>
                  <a:lnTo>
                    <a:pt x="2641345" y="96925"/>
                  </a:lnTo>
                  <a:lnTo>
                    <a:pt x="2615009" y="57287"/>
                  </a:lnTo>
                  <a:lnTo>
                    <a:pt x="2588122" y="26727"/>
                  </a:lnTo>
                  <a:lnTo>
                    <a:pt x="2560573" y="7060"/>
                  </a:lnTo>
                  <a:lnTo>
                    <a:pt x="2532252" y="101"/>
                  </a:lnTo>
                </a:path>
                <a:path w="8880475" h="619759">
                  <a:moveTo>
                    <a:pt x="2321320" y="309937"/>
                  </a:moveTo>
                  <a:lnTo>
                    <a:pt x="2346551" y="252143"/>
                  </a:lnTo>
                  <a:lnTo>
                    <a:pt x="2371894" y="196166"/>
                  </a:lnTo>
                  <a:lnTo>
                    <a:pt x="2397457" y="143819"/>
                  </a:lnTo>
                  <a:lnTo>
                    <a:pt x="2423352" y="96919"/>
                  </a:lnTo>
                  <a:lnTo>
                    <a:pt x="2449687" y="57282"/>
                  </a:lnTo>
                  <a:lnTo>
                    <a:pt x="2476574" y="26722"/>
                  </a:lnTo>
                  <a:lnTo>
                    <a:pt x="2504123" y="7054"/>
                  </a:lnTo>
                  <a:lnTo>
                    <a:pt x="2532442" y="95"/>
                  </a:lnTo>
                </a:path>
                <a:path w="8880475" h="619759">
                  <a:moveTo>
                    <a:pt x="2321331" y="309909"/>
                  </a:moveTo>
                  <a:lnTo>
                    <a:pt x="2296098" y="367701"/>
                  </a:lnTo>
                  <a:lnTo>
                    <a:pt x="2270755" y="423678"/>
                  </a:lnTo>
                  <a:lnTo>
                    <a:pt x="2245192" y="476024"/>
                  </a:lnTo>
                  <a:lnTo>
                    <a:pt x="2219297" y="522924"/>
                  </a:lnTo>
                  <a:lnTo>
                    <a:pt x="2192962" y="562563"/>
                  </a:lnTo>
                  <a:lnTo>
                    <a:pt x="2166076" y="593123"/>
                  </a:lnTo>
                  <a:lnTo>
                    <a:pt x="2138528" y="612791"/>
                  </a:lnTo>
                  <a:lnTo>
                    <a:pt x="2110209" y="619751"/>
                  </a:lnTo>
                </a:path>
                <a:path w="8880475" h="619759">
                  <a:moveTo>
                    <a:pt x="1899266" y="309914"/>
                  </a:moveTo>
                  <a:lnTo>
                    <a:pt x="1924500" y="367706"/>
                  </a:lnTo>
                  <a:lnTo>
                    <a:pt x="1949844" y="423683"/>
                  </a:lnTo>
                  <a:lnTo>
                    <a:pt x="1975408" y="476028"/>
                  </a:lnTo>
                  <a:lnTo>
                    <a:pt x="2001303" y="522927"/>
                  </a:lnTo>
                  <a:lnTo>
                    <a:pt x="2027639" y="562564"/>
                  </a:lnTo>
                  <a:lnTo>
                    <a:pt x="2054527" y="593124"/>
                  </a:lnTo>
                  <a:lnTo>
                    <a:pt x="2082077" y="612792"/>
                  </a:lnTo>
                  <a:lnTo>
                    <a:pt x="2110399" y="619751"/>
                  </a:lnTo>
                </a:path>
                <a:path w="8880475" h="619759">
                  <a:moveTo>
                    <a:pt x="1899294" y="309847"/>
                  </a:moveTo>
                  <a:lnTo>
                    <a:pt x="1874061" y="252055"/>
                  </a:lnTo>
                  <a:lnTo>
                    <a:pt x="1848718" y="196078"/>
                  </a:lnTo>
                  <a:lnTo>
                    <a:pt x="1823154" y="143732"/>
                  </a:lnTo>
                  <a:lnTo>
                    <a:pt x="1797259" y="96832"/>
                  </a:lnTo>
                  <a:lnTo>
                    <a:pt x="1770924" y="57193"/>
                  </a:lnTo>
                  <a:lnTo>
                    <a:pt x="1744036" y="26633"/>
                  </a:lnTo>
                  <a:lnTo>
                    <a:pt x="1716487" y="6965"/>
                  </a:lnTo>
                  <a:lnTo>
                    <a:pt x="1688166" y="5"/>
                  </a:lnTo>
                </a:path>
                <a:path w="8880475" h="619759">
                  <a:moveTo>
                    <a:pt x="1477234" y="309842"/>
                  </a:moveTo>
                  <a:lnTo>
                    <a:pt x="1502467" y="252050"/>
                  </a:lnTo>
                  <a:lnTo>
                    <a:pt x="1527810" y="196073"/>
                  </a:lnTo>
                  <a:lnTo>
                    <a:pt x="1553374" y="143726"/>
                  </a:lnTo>
                  <a:lnTo>
                    <a:pt x="1579268" y="96826"/>
                  </a:lnTo>
                  <a:lnTo>
                    <a:pt x="1605603" y="57188"/>
                  </a:lnTo>
                  <a:lnTo>
                    <a:pt x="1632489" y="26627"/>
                  </a:lnTo>
                  <a:lnTo>
                    <a:pt x="1660037" y="6959"/>
                  </a:lnTo>
                  <a:lnTo>
                    <a:pt x="1688357" y="0"/>
                  </a:lnTo>
                </a:path>
                <a:path w="8880475" h="619759">
                  <a:moveTo>
                    <a:pt x="1477245" y="309813"/>
                  </a:moveTo>
                  <a:lnTo>
                    <a:pt x="1452014" y="367607"/>
                  </a:lnTo>
                  <a:lnTo>
                    <a:pt x="1426672" y="423584"/>
                  </a:lnTo>
                  <a:lnTo>
                    <a:pt x="1401108" y="475929"/>
                  </a:lnTo>
                  <a:lnTo>
                    <a:pt x="1375213" y="522828"/>
                  </a:lnTo>
                  <a:lnTo>
                    <a:pt x="1348876" y="562465"/>
                  </a:lnTo>
                  <a:lnTo>
                    <a:pt x="1321988" y="593024"/>
                  </a:lnTo>
                  <a:lnTo>
                    <a:pt x="1294439" y="612691"/>
                  </a:lnTo>
                  <a:lnTo>
                    <a:pt x="1266117" y="619650"/>
                  </a:lnTo>
                </a:path>
                <a:path w="8880475" h="619759">
                  <a:moveTo>
                    <a:pt x="1055185" y="309819"/>
                  </a:moveTo>
                  <a:lnTo>
                    <a:pt x="1080418" y="367613"/>
                  </a:lnTo>
                  <a:lnTo>
                    <a:pt x="1105761" y="423590"/>
                  </a:lnTo>
                  <a:lnTo>
                    <a:pt x="1131325" y="475937"/>
                  </a:lnTo>
                  <a:lnTo>
                    <a:pt x="1157220" y="522837"/>
                  </a:lnTo>
                  <a:lnTo>
                    <a:pt x="1183556" y="562474"/>
                  </a:lnTo>
                  <a:lnTo>
                    <a:pt x="1210443" y="593034"/>
                  </a:lnTo>
                  <a:lnTo>
                    <a:pt x="1237992" y="612702"/>
                  </a:lnTo>
                  <a:lnTo>
                    <a:pt x="1266314" y="619661"/>
                  </a:lnTo>
                </a:path>
                <a:path w="8880475" h="619759">
                  <a:moveTo>
                    <a:pt x="1055225" y="309898"/>
                  </a:moveTo>
                  <a:lnTo>
                    <a:pt x="1029992" y="252104"/>
                  </a:lnTo>
                  <a:lnTo>
                    <a:pt x="1004649" y="196126"/>
                  </a:lnTo>
                  <a:lnTo>
                    <a:pt x="979085" y="143780"/>
                  </a:lnTo>
                  <a:lnTo>
                    <a:pt x="953190" y="96880"/>
                  </a:lnTo>
                  <a:lnTo>
                    <a:pt x="926854" y="57243"/>
                  </a:lnTo>
                  <a:lnTo>
                    <a:pt x="899967" y="26682"/>
                  </a:lnTo>
                  <a:lnTo>
                    <a:pt x="872418" y="7015"/>
                  </a:lnTo>
                  <a:lnTo>
                    <a:pt x="844097" y="56"/>
                  </a:lnTo>
                </a:path>
                <a:path w="8880475" h="619759">
                  <a:moveTo>
                    <a:pt x="633165" y="309892"/>
                  </a:moveTo>
                  <a:lnTo>
                    <a:pt x="658398" y="252098"/>
                  </a:lnTo>
                  <a:lnTo>
                    <a:pt x="683740" y="196121"/>
                  </a:lnTo>
                  <a:lnTo>
                    <a:pt x="709303" y="143774"/>
                  </a:lnTo>
                  <a:lnTo>
                    <a:pt x="735197" y="96875"/>
                  </a:lnTo>
                  <a:lnTo>
                    <a:pt x="761533" y="57237"/>
                  </a:lnTo>
                  <a:lnTo>
                    <a:pt x="788420" y="26677"/>
                  </a:lnTo>
                  <a:lnTo>
                    <a:pt x="815970" y="7009"/>
                  </a:lnTo>
                  <a:lnTo>
                    <a:pt x="844293" y="50"/>
                  </a:lnTo>
                </a:path>
                <a:path w="8880475" h="619759">
                  <a:moveTo>
                    <a:pt x="633176" y="309864"/>
                  </a:moveTo>
                  <a:lnTo>
                    <a:pt x="607943" y="367657"/>
                  </a:lnTo>
                  <a:lnTo>
                    <a:pt x="582600" y="423634"/>
                  </a:lnTo>
                  <a:lnTo>
                    <a:pt x="557036" y="475980"/>
                  </a:lnTo>
                  <a:lnTo>
                    <a:pt x="531142" y="522879"/>
                  </a:lnTo>
                  <a:lnTo>
                    <a:pt x="504806" y="562515"/>
                  </a:lnTo>
                  <a:lnTo>
                    <a:pt x="477919" y="593075"/>
                  </a:lnTo>
                  <a:lnTo>
                    <a:pt x="450369" y="612741"/>
                  </a:lnTo>
                  <a:lnTo>
                    <a:pt x="422048" y="619700"/>
                  </a:lnTo>
                </a:path>
                <a:path w="8880475" h="619759">
                  <a:moveTo>
                    <a:pt x="211116" y="309870"/>
                  </a:moveTo>
                  <a:lnTo>
                    <a:pt x="236349" y="367663"/>
                  </a:lnTo>
                  <a:lnTo>
                    <a:pt x="261692" y="423640"/>
                  </a:lnTo>
                  <a:lnTo>
                    <a:pt x="287256" y="475986"/>
                  </a:lnTo>
                  <a:lnTo>
                    <a:pt x="313151" y="522884"/>
                  </a:lnTo>
                  <a:lnTo>
                    <a:pt x="339487" y="562521"/>
                  </a:lnTo>
                  <a:lnTo>
                    <a:pt x="366374" y="593080"/>
                  </a:lnTo>
                  <a:lnTo>
                    <a:pt x="393923" y="612747"/>
                  </a:lnTo>
                  <a:lnTo>
                    <a:pt x="422245" y="619706"/>
                  </a:lnTo>
                </a:path>
                <a:path w="8880475" h="619759">
                  <a:moveTo>
                    <a:pt x="211128" y="309892"/>
                  </a:moveTo>
                  <a:lnTo>
                    <a:pt x="185895" y="252098"/>
                  </a:lnTo>
                  <a:lnTo>
                    <a:pt x="160552" y="196121"/>
                  </a:lnTo>
                  <a:lnTo>
                    <a:pt x="134988" y="143774"/>
                  </a:lnTo>
                  <a:lnTo>
                    <a:pt x="109093" y="96875"/>
                  </a:lnTo>
                  <a:lnTo>
                    <a:pt x="82757" y="57237"/>
                  </a:lnTo>
                  <a:lnTo>
                    <a:pt x="55870" y="26677"/>
                  </a:lnTo>
                  <a:lnTo>
                    <a:pt x="28321" y="7009"/>
                  </a:lnTo>
                  <a:lnTo>
                    <a:pt x="0" y="50"/>
                  </a:lnTo>
                </a:path>
              </a:pathLst>
            </a:custGeom>
            <a:ln w="44900">
              <a:solidFill>
                <a:srgbClr val="00A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46072" y="6918200"/>
              <a:ext cx="8448675" cy="594360"/>
            </a:xfrm>
            <a:custGeom>
              <a:avLst/>
              <a:gdLst/>
              <a:ahLst/>
              <a:cxnLst/>
              <a:rect l="l" t="t" r="r" b="b"/>
              <a:pathLst>
                <a:path w="8448675" h="594359">
                  <a:moveTo>
                    <a:pt x="0" y="0"/>
                  </a:moveTo>
                  <a:lnTo>
                    <a:pt x="1082275" y="350284"/>
                  </a:lnTo>
                  <a:lnTo>
                    <a:pt x="2106521" y="593751"/>
                  </a:lnTo>
                  <a:lnTo>
                    <a:pt x="3147449" y="300428"/>
                  </a:lnTo>
                  <a:lnTo>
                    <a:pt x="4229677" y="15242"/>
                  </a:lnTo>
                  <a:lnTo>
                    <a:pt x="5314492" y="326439"/>
                  </a:lnTo>
                  <a:lnTo>
                    <a:pt x="6347049" y="579640"/>
                  </a:lnTo>
                  <a:lnTo>
                    <a:pt x="7426079" y="270559"/>
                  </a:lnTo>
                  <a:lnTo>
                    <a:pt x="8448147" y="21404"/>
                  </a:lnTo>
                </a:path>
              </a:pathLst>
            </a:custGeom>
            <a:ln w="38100">
              <a:solidFill>
                <a:srgbClr val="51A7F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086" y="6850210"/>
              <a:ext cx="131895" cy="13189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4991" y="7445492"/>
              <a:ext cx="131895" cy="13189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1690" y="6850210"/>
              <a:ext cx="131895" cy="13189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89312" y="7429752"/>
              <a:ext cx="131896" cy="13189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39779" y="6850210"/>
              <a:ext cx="131896" cy="13189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5603" y="7167836"/>
              <a:ext cx="131896" cy="13189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1182" y="7149773"/>
              <a:ext cx="131895" cy="13189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1704" y="7128941"/>
              <a:ext cx="131896" cy="13189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0243" y="7167836"/>
              <a:ext cx="131895" cy="131895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8530764" y="3804066"/>
              <a:ext cx="1259205" cy="0"/>
            </a:xfrm>
            <a:custGeom>
              <a:avLst/>
              <a:gdLst/>
              <a:ahLst/>
              <a:cxnLst/>
              <a:rect l="l" t="t" r="r" b="b"/>
              <a:pathLst>
                <a:path w="1259204">
                  <a:moveTo>
                    <a:pt x="1259148" y="0"/>
                  </a:moveTo>
                  <a:lnTo>
                    <a:pt x="12699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421544" y="374310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451937" y="7102617"/>
              <a:ext cx="493395" cy="0"/>
            </a:xfrm>
            <a:custGeom>
              <a:avLst/>
              <a:gdLst/>
              <a:ahLst/>
              <a:cxnLst/>
              <a:rect l="l" t="t" r="r" b="b"/>
              <a:pathLst>
                <a:path w="493395">
                  <a:moveTo>
                    <a:pt x="493363" y="0"/>
                  </a:moveTo>
                  <a:lnTo>
                    <a:pt x="1270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342716" y="7041657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19" y="0"/>
                  </a:moveTo>
                  <a:lnTo>
                    <a:pt x="0" y="60960"/>
                  </a:lnTo>
                  <a:lnTo>
                    <a:pt x="121919" y="121920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736600" y="6502400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latin typeface="Times New Roman"/>
                <a:cs typeface="Times New Roman"/>
              </a:rPr>
              <a:t>f</a:t>
            </a:r>
            <a:r>
              <a:rPr sz="1800" b="1" i="1" spc="-15" baseline="-6944" dirty="0">
                <a:latin typeface="Times New Roman"/>
                <a:cs typeface="Times New Roman"/>
              </a:rPr>
              <a:t>5</a:t>
            </a:r>
            <a:r>
              <a:rPr sz="1800" b="1" spc="-10" dirty="0">
                <a:latin typeface="Times New Roman"/>
                <a:cs typeface="Times New Roman"/>
              </a:rPr>
              <a:t>(</a:t>
            </a:r>
            <a:r>
              <a:rPr sz="1800" b="1" i="1" spc="-10" dirty="0">
                <a:latin typeface="Times New Roman"/>
                <a:cs typeface="Times New Roman"/>
              </a:rPr>
              <a:t>x</a:t>
            </a:r>
            <a:r>
              <a:rPr sz="1800" b="1" spc="-1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117600" y="1892300"/>
            <a:ext cx="32950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Periodic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b="1" spc="-30" dirty="0">
                <a:latin typeface="Arial"/>
                <a:cs typeface="Arial"/>
              </a:rPr>
              <a:t>sampling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b="1" spc="-35" dirty="0">
                <a:latin typeface="Arial"/>
                <a:cs typeface="Arial"/>
              </a:rPr>
              <a:t>locations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1630078" y="2242474"/>
            <a:ext cx="121920" cy="419734"/>
            <a:chOff x="1630078" y="2242474"/>
            <a:chExt cx="121920" cy="419734"/>
          </a:xfrm>
        </p:grpSpPr>
        <p:sp>
          <p:nvSpPr>
            <p:cNvPr id="92" name="object 92"/>
            <p:cNvSpPr/>
            <p:nvPr/>
          </p:nvSpPr>
          <p:spPr>
            <a:xfrm>
              <a:off x="1691038" y="2242474"/>
              <a:ext cx="0" cy="310515"/>
            </a:xfrm>
            <a:custGeom>
              <a:avLst/>
              <a:gdLst/>
              <a:ahLst/>
              <a:cxnLst/>
              <a:rect l="l" t="t" r="r" b="b"/>
              <a:pathLst>
                <a:path h="310514">
                  <a:moveTo>
                    <a:pt x="0" y="0"/>
                  </a:moveTo>
                  <a:lnTo>
                    <a:pt x="0" y="297748"/>
                  </a:lnTo>
                  <a:lnTo>
                    <a:pt x="0" y="31044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630078" y="254022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19">
                  <a:moveTo>
                    <a:pt x="121919" y="0"/>
                  </a:moveTo>
                  <a:lnTo>
                    <a:pt x="0" y="0"/>
                  </a:lnTo>
                  <a:lnTo>
                    <a:pt x="60960" y="121919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object 94"/>
          <p:cNvGrpSpPr/>
          <p:nvPr/>
        </p:nvGrpSpPr>
        <p:grpSpPr>
          <a:xfrm>
            <a:off x="2698041" y="2242473"/>
            <a:ext cx="121920" cy="419734"/>
            <a:chOff x="2698041" y="2242473"/>
            <a:chExt cx="121920" cy="419734"/>
          </a:xfrm>
        </p:grpSpPr>
        <p:sp>
          <p:nvSpPr>
            <p:cNvPr id="95" name="object 95"/>
            <p:cNvSpPr/>
            <p:nvPr/>
          </p:nvSpPr>
          <p:spPr>
            <a:xfrm>
              <a:off x="2759001" y="2242473"/>
              <a:ext cx="0" cy="310515"/>
            </a:xfrm>
            <a:custGeom>
              <a:avLst/>
              <a:gdLst/>
              <a:ahLst/>
              <a:cxnLst/>
              <a:rect l="l" t="t" r="r" b="b"/>
              <a:pathLst>
                <a:path h="310514">
                  <a:moveTo>
                    <a:pt x="0" y="0"/>
                  </a:moveTo>
                  <a:lnTo>
                    <a:pt x="0" y="297748"/>
                  </a:lnTo>
                  <a:lnTo>
                    <a:pt x="0" y="31044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698041" y="254022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19">
                  <a:moveTo>
                    <a:pt x="121919" y="0"/>
                  </a:moveTo>
                  <a:lnTo>
                    <a:pt x="0" y="0"/>
                  </a:lnTo>
                  <a:lnTo>
                    <a:pt x="60960" y="121919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7" name="object 97"/>
          <p:cNvGrpSpPr/>
          <p:nvPr/>
        </p:nvGrpSpPr>
        <p:grpSpPr>
          <a:xfrm>
            <a:off x="3746169" y="2242473"/>
            <a:ext cx="121920" cy="419734"/>
            <a:chOff x="3746169" y="2242473"/>
            <a:chExt cx="121920" cy="419734"/>
          </a:xfrm>
        </p:grpSpPr>
        <p:sp>
          <p:nvSpPr>
            <p:cNvPr id="98" name="object 98"/>
            <p:cNvSpPr/>
            <p:nvPr/>
          </p:nvSpPr>
          <p:spPr>
            <a:xfrm>
              <a:off x="3807129" y="2242473"/>
              <a:ext cx="0" cy="310515"/>
            </a:xfrm>
            <a:custGeom>
              <a:avLst/>
              <a:gdLst/>
              <a:ahLst/>
              <a:cxnLst/>
              <a:rect l="l" t="t" r="r" b="b"/>
              <a:pathLst>
                <a:path h="310514">
                  <a:moveTo>
                    <a:pt x="0" y="0"/>
                  </a:moveTo>
                  <a:lnTo>
                    <a:pt x="0" y="297748"/>
                  </a:lnTo>
                  <a:lnTo>
                    <a:pt x="0" y="31044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746169" y="254022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20" y="0"/>
                  </a:moveTo>
                  <a:lnTo>
                    <a:pt x="0" y="0"/>
                  </a:lnTo>
                  <a:lnTo>
                    <a:pt x="60960" y="12191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10045700" y="3213100"/>
            <a:ext cx="264541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sz="2000" b="1" spc="-20" dirty="0">
                <a:latin typeface="Arial"/>
                <a:cs typeface="Arial"/>
              </a:rPr>
              <a:t>Low-frequency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spc="-55" dirty="0">
                <a:latin typeface="Arial"/>
                <a:cs typeface="Arial"/>
              </a:rPr>
              <a:t>signal: </a:t>
            </a:r>
            <a:r>
              <a:rPr sz="2000" b="1" spc="-20" dirty="0">
                <a:latin typeface="Arial"/>
                <a:cs typeface="Arial"/>
              </a:rPr>
              <a:t>sampled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adequately </a:t>
            </a:r>
            <a:r>
              <a:rPr sz="2000" b="1" dirty="0">
                <a:latin typeface="Arial"/>
                <a:cs typeface="Arial"/>
              </a:rPr>
              <a:t>for</a:t>
            </a:r>
            <a:r>
              <a:rPr sz="2000" b="1" spc="14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reasonable reconstruction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2" name="object 10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sp>
        <p:nvSpPr>
          <p:cNvPr id="101" name="object 101"/>
          <p:cNvSpPr txBox="1"/>
          <p:nvPr/>
        </p:nvSpPr>
        <p:spPr>
          <a:xfrm>
            <a:off x="10045700" y="5803900"/>
            <a:ext cx="2664460" cy="242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High-</a:t>
            </a:r>
            <a:r>
              <a:rPr sz="2000" b="1" spc="-20" dirty="0">
                <a:latin typeface="Arial"/>
                <a:cs typeface="Arial"/>
              </a:rPr>
              <a:t>frequency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signal </a:t>
            </a:r>
            <a:r>
              <a:rPr sz="2000" b="1" spc="-60" dirty="0">
                <a:latin typeface="Arial"/>
                <a:cs typeface="Arial"/>
              </a:rPr>
              <a:t>is</a:t>
            </a:r>
            <a:r>
              <a:rPr sz="2000" b="1" spc="-8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insufficiently sampled: reconstruction </a:t>
            </a:r>
            <a:r>
              <a:rPr sz="2000" b="1" spc="-20" dirty="0">
                <a:latin typeface="Arial"/>
                <a:cs typeface="Arial"/>
              </a:rPr>
              <a:t>incorrectly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appears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b="1" spc="40" dirty="0">
                <a:latin typeface="Arial"/>
                <a:cs typeface="Arial"/>
              </a:rPr>
              <a:t>to </a:t>
            </a:r>
            <a:r>
              <a:rPr sz="2000" b="1" dirty="0">
                <a:latin typeface="Arial"/>
                <a:cs typeface="Arial"/>
              </a:rPr>
              <a:t>be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from</a:t>
            </a:r>
            <a:r>
              <a:rPr sz="2000" b="1" spc="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45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low </a:t>
            </a:r>
            <a:r>
              <a:rPr sz="2000" b="1" spc="-10" dirty="0">
                <a:latin typeface="Arial"/>
                <a:cs typeface="Arial"/>
              </a:rPr>
              <a:t>frequency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signal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Undersampling</a:t>
            </a:r>
            <a:r>
              <a:rPr spc="-75" dirty="0"/>
              <a:t> </a:t>
            </a:r>
            <a:r>
              <a:rPr spc="-40" dirty="0"/>
              <a:t>Creates</a:t>
            </a:r>
            <a:r>
              <a:rPr spc="-70" dirty="0"/>
              <a:t> </a:t>
            </a:r>
            <a:r>
              <a:rPr spc="-10" dirty="0"/>
              <a:t>Frequency</a:t>
            </a:r>
            <a:r>
              <a:rPr spc="-70" dirty="0"/>
              <a:t> </a:t>
            </a:r>
            <a:r>
              <a:rPr spc="-60" dirty="0"/>
              <a:t>Aliases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49362" y="1612837"/>
            <a:ext cx="10496550" cy="3841750"/>
            <a:chOff x="1249362" y="1612837"/>
            <a:chExt cx="10496550" cy="3841750"/>
          </a:xfrm>
        </p:grpSpPr>
        <p:sp>
          <p:nvSpPr>
            <p:cNvPr id="4" name="object 4"/>
            <p:cNvSpPr/>
            <p:nvPr/>
          </p:nvSpPr>
          <p:spPr>
            <a:xfrm>
              <a:off x="1382643" y="1661097"/>
              <a:ext cx="3175" cy="3787140"/>
            </a:xfrm>
            <a:custGeom>
              <a:avLst/>
              <a:gdLst/>
              <a:ahLst/>
              <a:cxnLst/>
              <a:rect l="l" t="t" r="r" b="b"/>
              <a:pathLst>
                <a:path w="3175" h="3787140">
                  <a:moveTo>
                    <a:pt x="0" y="3787133"/>
                  </a:moveTo>
                  <a:lnTo>
                    <a:pt x="2774" y="6350"/>
                  </a:lnTo>
                  <a:lnTo>
                    <a:pt x="2779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58113" y="1612837"/>
              <a:ext cx="54610" cy="55244"/>
            </a:xfrm>
            <a:custGeom>
              <a:avLst/>
              <a:gdLst/>
              <a:ahLst/>
              <a:cxnLst/>
              <a:rect l="l" t="t" r="r" b="b"/>
              <a:pathLst>
                <a:path w="54609" h="55244">
                  <a:moveTo>
                    <a:pt x="27345" y="0"/>
                  </a:moveTo>
                  <a:lnTo>
                    <a:pt x="0" y="54589"/>
                  </a:lnTo>
                  <a:lnTo>
                    <a:pt x="54609" y="54629"/>
                  </a:lnTo>
                  <a:lnTo>
                    <a:pt x="273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82643" y="3657441"/>
              <a:ext cx="10315575" cy="3175"/>
            </a:xfrm>
            <a:custGeom>
              <a:avLst/>
              <a:gdLst/>
              <a:ahLst/>
              <a:cxnLst/>
              <a:rect l="l" t="t" r="r" b="b"/>
              <a:pathLst>
                <a:path w="10315575" h="3175">
                  <a:moveTo>
                    <a:pt x="0" y="0"/>
                  </a:moveTo>
                  <a:lnTo>
                    <a:pt x="10308639" y="2777"/>
                  </a:lnTo>
                  <a:lnTo>
                    <a:pt x="10314989" y="277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691277" y="3632913"/>
              <a:ext cx="55244" cy="54610"/>
            </a:xfrm>
            <a:custGeom>
              <a:avLst/>
              <a:gdLst/>
              <a:ahLst/>
              <a:cxnLst/>
              <a:rect l="l" t="t" r="r" b="b"/>
              <a:pathLst>
                <a:path w="55245" h="54610">
                  <a:moveTo>
                    <a:pt x="13" y="0"/>
                  </a:moveTo>
                  <a:lnTo>
                    <a:pt x="0" y="54610"/>
                  </a:lnTo>
                  <a:lnTo>
                    <a:pt x="54617" y="27318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9943" y="2237487"/>
              <a:ext cx="9621436" cy="283990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533491" y="1739741"/>
              <a:ext cx="3175" cy="3709035"/>
            </a:xfrm>
            <a:custGeom>
              <a:avLst/>
              <a:gdLst/>
              <a:ahLst/>
              <a:cxnLst/>
              <a:rect l="l" t="t" r="r" b="b"/>
              <a:pathLst>
                <a:path w="3175" h="3709035">
                  <a:moveTo>
                    <a:pt x="0" y="0"/>
                  </a:moveTo>
                  <a:lnTo>
                    <a:pt x="2818" y="3708487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87159" y="1739741"/>
              <a:ext cx="3175" cy="3709035"/>
            </a:xfrm>
            <a:custGeom>
              <a:avLst/>
              <a:gdLst/>
              <a:ahLst/>
              <a:cxnLst/>
              <a:rect l="l" t="t" r="r" b="b"/>
              <a:pathLst>
                <a:path w="3175" h="3709035">
                  <a:moveTo>
                    <a:pt x="0" y="0"/>
                  </a:moveTo>
                  <a:lnTo>
                    <a:pt x="2818" y="3708487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35185" y="1739741"/>
              <a:ext cx="3175" cy="3709035"/>
            </a:xfrm>
            <a:custGeom>
              <a:avLst/>
              <a:gdLst/>
              <a:ahLst/>
              <a:cxnLst/>
              <a:rect l="l" t="t" r="r" b="b"/>
              <a:pathLst>
                <a:path w="3175" h="3709035">
                  <a:moveTo>
                    <a:pt x="0" y="0"/>
                  </a:moveTo>
                  <a:lnTo>
                    <a:pt x="2818" y="3708487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88855" y="1739741"/>
              <a:ext cx="3175" cy="3709035"/>
            </a:xfrm>
            <a:custGeom>
              <a:avLst/>
              <a:gdLst/>
              <a:ahLst/>
              <a:cxnLst/>
              <a:rect l="l" t="t" r="r" b="b"/>
              <a:pathLst>
                <a:path w="3175" h="3709035">
                  <a:moveTo>
                    <a:pt x="0" y="0"/>
                  </a:moveTo>
                  <a:lnTo>
                    <a:pt x="2818" y="3708487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39702" y="1739741"/>
              <a:ext cx="3175" cy="3709035"/>
            </a:xfrm>
            <a:custGeom>
              <a:avLst/>
              <a:gdLst/>
              <a:ahLst/>
              <a:cxnLst/>
              <a:rect l="l" t="t" r="r" b="b"/>
              <a:pathLst>
                <a:path w="3175" h="3709035">
                  <a:moveTo>
                    <a:pt x="0" y="0"/>
                  </a:moveTo>
                  <a:lnTo>
                    <a:pt x="2818" y="3708487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93370" y="1739741"/>
              <a:ext cx="3175" cy="3709035"/>
            </a:xfrm>
            <a:custGeom>
              <a:avLst/>
              <a:gdLst/>
              <a:ahLst/>
              <a:cxnLst/>
              <a:rect l="l" t="t" r="r" b="b"/>
              <a:pathLst>
                <a:path w="3175" h="3709035">
                  <a:moveTo>
                    <a:pt x="0" y="0"/>
                  </a:moveTo>
                  <a:lnTo>
                    <a:pt x="2818" y="3708487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441398" y="1739741"/>
              <a:ext cx="3175" cy="3709035"/>
            </a:xfrm>
            <a:custGeom>
              <a:avLst/>
              <a:gdLst/>
              <a:ahLst/>
              <a:cxnLst/>
              <a:rect l="l" t="t" r="r" b="b"/>
              <a:pathLst>
                <a:path w="3175" h="3709035">
                  <a:moveTo>
                    <a:pt x="0" y="0"/>
                  </a:moveTo>
                  <a:lnTo>
                    <a:pt x="2818" y="3708487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595065" y="1739741"/>
              <a:ext cx="3175" cy="3709035"/>
            </a:xfrm>
            <a:custGeom>
              <a:avLst/>
              <a:gdLst/>
              <a:ahLst/>
              <a:cxnLst/>
              <a:rect l="l" t="t" r="r" b="b"/>
              <a:pathLst>
                <a:path w="3175" h="3709035">
                  <a:moveTo>
                    <a:pt x="0" y="0"/>
                  </a:moveTo>
                  <a:lnTo>
                    <a:pt x="2818" y="3708487"/>
                  </a:lnTo>
                </a:path>
              </a:pathLst>
            </a:custGeom>
            <a:ln w="12700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82643" y="2331612"/>
              <a:ext cx="9212580" cy="2654935"/>
            </a:xfrm>
            <a:custGeom>
              <a:avLst/>
              <a:gdLst/>
              <a:ahLst/>
              <a:cxnLst/>
              <a:rect l="l" t="t" r="r" b="b"/>
              <a:pathLst>
                <a:path w="9212580" h="2654935">
                  <a:moveTo>
                    <a:pt x="0" y="1326116"/>
                  </a:moveTo>
                  <a:lnTo>
                    <a:pt x="39684" y="1361404"/>
                  </a:lnTo>
                  <a:lnTo>
                    <a:pt x="79368" y="1396662"/>
                  </a:lnTo>
                  <a:lnTo>
                    <a:pt x="119053" y="1431856"/>
                  </a:lnTo>
                  <a:lnTo>
                    <a:pt x="158737" y="1466958"/>
                  </a:lnTo>
                  <a:lnTo>
                    <a:pt x="198421" y="1501934"/>
                  </a:lnTo>
                  <a:lnTo>
                    <a:pt x="238106" y="1536754"/>
                  </a:lnTo>
                  <a:lnTo>
                    <a:pt x="277790" y="1571387"/>
                  </a:lnTo>
                  <a:lnTo>
                    <a:pt x="317475" y="1605802"/>
                  </a:lnTo>
                  <a:lnTo>
                    <a:pt x="357159" y="1639966"/>
                  </a:lnTo>
                  <a:lnTo>
                    <a:pt x="396843" y="1673850"/>
                  </a:lnTo>
                  <a:lnTo>
                    <a:pt x="436528" y="1707422"/>
                  </a:lnTo>
                  <a:lnTo>
                    <a:pt x="476212" y="1740650"/>
                  </a:lnTo>
                  <a:lnTo>
                    <a:pt x="515897" y="1773504"/>
                  </a:lnTo>
                  <a:lnTo>
                    <a:pt x="555581" y="1805952"/>
                  </a:lnTo>
                  <a:lnTo>
                    <a:pt x="595265" y="1837963"/>
                  </a:lnTo>
                  <a:lnTo>
                    <a:pt x="634950" y="1869505"/>
                  </a:lnTo>
                  <a:lnTo>
                    <a:pt x="674634" y="1900549"/>
                  </a:lnTo>
                  <a:lnTo>
                    <a:pt x="714319" y="1931061"/>
                  </a:lnTo>
                  <a:lnTo>
                    <a:pt x="754003" y="1961012"/>
                  </a:lnTo>
                  <a:lnTo>
                    <a:pt x="793687" y="1990370"/>
                  </a:lnTo>
                  <a:lnTo>
                    <a:pt x="833372" y="2019103"/>
                  </a:lnTo>
                  <a:lnTo>
                    <a:pt x="873056" y="2047181"/>
                  </a:lnTo>
                  <a:lnTo>
                    <a:pt x="912741" y="2074572"/>
                  </a:lnTo>
                  <a:lnTo>
                    <a:pt x="952425" y="2101245"/>
                  </a:lnTo>
                  <a:lnTo>
                    <a:pt x="992109" y="2127169"/>
                  </a:lnTo>
                  <a:lnTo>
                    <a:pt x="1031794" y="2152313"/>
                  </a:lnTo>
                  <a:lnTo>
                    <a:pt x="1071478" y="2176645"/>
                  </a:lnTo>
                  <a:lnTo>
                    <a:pt x="1111163" y="2200134"/>
                  </a:lnTo>
                  <a:lnTo>
                    <a:pt x="1150847" y="2222750"/>
                  </a:lnTo>
                  <a:lnTo>
                    <a:pt x="1198813" y="2248968"/>
                  </a:lnTo>
                  <a:lnTo>
                    <a:pt x="1246806" y="2274072"/>
                  </a:lnTo>
                  <a:lnTo>
                    <a:pt x="1294824" y="2298091"/>
                  </a:lnTo>
                  <a:lnTo>
                    <a:pt x="1342864" y="2321057"/>
                  </a:lnTo>
                  <a:lnTo>
                    <a:pt x="1390923" y="2343000"/>
                  </a:lnTo>
                  <a:lnTo>
                    <a:pt x="1439000" y="2363950"/>
                  </a:lnTo>
                  <a:lnTo>
                    <a:pt x="1487091" y="2383938"/>
                  </a:lnTo>
                  <a:lnTo>
                    <a:pt x="1535194" y="2402995"/>
                  </a:lnTo>
                  <a:lnTo>
                    <a:pt x="1583307" y="2421152"/>
                  </a:lnTo>
                  <a:lnTo>
                    <a:pt x="1631428" y="2438438"/>
                  </a:lnTo>
                  <a:lnTo>
                    <a:pt x="1679553" y="2454884"/>
                  </a:lnTo>
                  <a:lnTo>
                    <a:pt x="1727681" y="2470522"/>
                  </a:lnTo>
                  <a:lnTo>
                    <a:pt x="1775809" y="2485382"/>
                  </a:lnTo>
                  <a:lnTo>
                    <a:pt x="1823934" y="2499493"/>
                  </a:lnTo>
                  <a:lnTo>
                    <a:pt x="1872055" y="2512888"/>
                  </a:lnTo>
                  <a:lnTo>
                    <a:pt x="1920168" y="2525596"/>
                  </a:lnTo>
                  <a:lnTo>
                    <a:pt x="1968271" y="2537648"/>
                  </a:lnTo>
                  <a:lnTo>
                    <a:pt x="2016362" y="2549075"/>
                  </a:lnTo>
                  <a:lnTo>
                    <a:pt x="2064439" y="2559907"/>
                  </a:lnTo>
                  <a:lnTo>
                    <a:pt x="2112498" y="2570175"/>
                  </a:lnTo>
                  <a:lnTo>
                    <a:pt x="2160538" y="2579909"/>
                  </a:lnTo>
                  <a:lnTo>
                    <a:pt x="2208555" y="2589140"/>
                  </a:lnTo>
                  <a:lnTo>
                    <a:pt x="2256549" y="2597899"/>
                  </a:lnTo>
                  <a:lnTo>
                    <a:pt x="2304515" y="2606216"/>
                  </a:lnTo>
                  <a:lnTo>
                    <a:pt x="2354552" y="2614307"/>
                  </a:lnTo>
                  <a:lnTo>
                    <a:pt x="2404589" y="2621663"/>
                  </a:lnTo>
                  <a:lnTo>
                    <a:pt x="2454626" y="2628283"/>
                  </a:lnTo>
                  <a:lnTo>
                    <a:pt x="2504662" y="2634167"/>
                  </a:lnTo>
                  <a:lnTo>
                    <a:pt x="2554699" y="2639316"/>
                  </a:lnTo>
                  <a:lnTo>
                    <a:pt x="2604736" y="2643729"/>
                  </a:lnTo>
                  <a:lnTo>
                    <a:pt x="2654773" y="2647407"/>
                  </a:lnTo>
                  <a:lnTo>
                    <a:pt x="2704810" y="2650349"/>
                  </a:lnTo>
                  <a:lnTo>
                    <a:pt x="2754847" y="2652556"/>
                  </a:lnTo>
                  <a:lnTo>
                    <a:pt x="2804884" y="2654027"/>
                  </a:lnTo>
                  <a:lnTo>
                    <a:pt x="2854921" y="2654763"/>
                  </a:lnTo>
                  <a:lnTo>
                    <a:pt x="2904957" y="2654763"/>
                  </a:lnTo>
                  <a:lnTo>
                    <a:pt x="2954994" y="2654027"/>
                  </a:lnTo>
                  <a:lnTo>
                    <a:pt x="3005031" y="2652556"/>
                  </a:lnTo>
                  <a:lnTo>
                    <a:pt x="3055068" y="2650349"/>
                  </a:lnTo>
                  <a:lnTo>
                    <a:pt x="3105105" y="2647407"/>
                  </a:lnTo>
                  <a:lnTo>
                    <a:pt x="3155142" y="2643729"/>
                  </a:lnTo>
                  <a:lnTo>
                    <a:pt x="3205178" y="2639316"/>
                  </a:lnTo>
                  <a:lnTo>
                    <a:pt x="3255215" y="2634167"/>
                  </a:lnTo>
                  <a:lnTo>
                    <a:pt x="3305252" y="2628283"/>
                  </a:lnTo>
                  <a:lnTo>
                    <a:pt x="3355289" y="2621663"/>
                  </a:lnTo>
                  <a:lnTo>
                    <a:pt x="3405325" y="2614307"/>
                  </a:lnTo>
                  <a:lnTo>
                    <a:pt x="3455362" y="2606216"/>
                  </a:lnTo>
                  <a:lnTo>
                    <a:pt x="3503314" y="2597899"/>
                  </a:lnTo>
                  <a:lnTo>
                    <a:pt x="3551266" y="2589140"/>
                  </a:lnTo>
                  <a:lnTo>
                    <a:pt x="3599218" y="2579909"/>
                  </a:lnTo>
                  <a:lnTo>
                    <a:pt x="3647170" y="2570175"/>
                  </a:lnTo>
                  <a:lnTo>
                    <a:pt x="3695122" y="2559907"/>
                  </a:lnTo>
                  <a:lnTo>
                    <a:pt x="3743074" y="2549075"/>
                  </a:lnTo>
                  <a:lnTo>
                    <a:pt x="3791026" y="2537648"/>
                  </a:lnTo>
                  <a:lnTo>
                    <a:pt x="3838978" y="2525596"/>
                  </a:lnTo>
                  <a:lnTo>
                    <a:pt x="3886930" y="2512888"/>
                  </a:lnTo>
                  <a:lnTo>
                    <a:pt x="3934882" y="2499493"/>
                  </a:lnTo>
                  <a:lnTo>
                    <a:pt x="3982834" y="2485382"/>
                  </a:lnTo>
                  <a:lnTo>
                    <a:pt x="4030786" y="2470522"/>
                  </a:lnTo>
                  <a:lnTo>
                    <a:pt x="4078739" y="2454884"/>
                  </a:lnTo>
                  <a:lnTo>
                    <a:pt x="4126691" y="2438438"/>
                  </a:lnTo>
                  <a:lnTo>
                    <a:pt x="4174643" y="2421152"/>
                  </a:lnTo>
                  <a:lnTo>
                    <a:pt x="4222595" y="2402995"/>
                  </a:lnTo>
                  <a:lnTo>
                    <a:pt x="4270547" y="2383938"/>
                  </a:lnTo>
                  <a:lnTo>
                    <a:pt x="4318499" y="2363950"/>
                  </a:lnTo>
                  <a:lnTo>
                    <a:pt x="4366451" y="2343000"/>
                  </a:lnTo>
                  <a:lnTo>
                    <a:pt x="4414403" y="2321057"/>
                  </a:lnTo>
                  <a:lnTo>
                    <a:pt x="4462355" y="2298091"/>
                  </a:lnTo>
                  <a:lnTo>
                    <a:pt x="4510307" y="2274072"/>
                  </a:lnTo>
                  <a:lnTo>
                    <a:pt x="4558259" y="2248968"/>
                  </a:lnTo>
                  <a:lnTo>
                    <a:pt x="4606211" y="2222750"/>
                  </a:lnTo>
                  <a:lnTo>
                    <a:pt x="4645895" y="2199911"/>
                  </a:lnTo>
                  <a:lnTo>
                    <a:pt x="4685579" y="2175784"/>
                  </a:lnTo>
                  <a:lnTo>
                    <a:pt x="4725264" y="2150446"/>
                  </a:lnTo>
                  <a:lnTo>
                    <a:pt x="4764948" y="2123978"/>
                  </a:lnTo>
                  <a:lnTo>
                    <a:pt x="4804632" y="2096459"/>
                  </a:lnTo>
                  <a:lnTo>
                    <a:pt x="4844317" y="2067967"/>
                  </a:lnTo>
                  <a:lnTo>
                    <a:pt x="4884001" y="2038582"/>
                  </a:lnTo>
                  <a:lnTo>
                    <a:pt x="4923685" y="2008382"/>
                  </a:lnTo>
                  <a:lnTo>
                    <a:pt x="4963370" y="1977447"/>
                  </a:lnTo>
                  <a:lnTo>
                    <a:pt x="5003054" y="1945856"/>
                  </a:lnTo>
                  <a:lnTo>
                    <a:pt x="5042738" y="1913687"/>
                  </a:lnTo>
                  <a:lnTo>
                    <a:pt x="5082423" y="1881021"/>
                  </a:lnTo>
                  <a:lnTo>
                    <a:pt x="5122107" y="1847935"/>
                  </a:lnTo>
                  <a:lnTo>
                    <a:pt x="5161791" y="1814510"/>
                  </a:lnTo>
                  <a:lnTo>
                    <a:pt x="5201476" y="1780824"/>
                  </a:lnTo>
                  <a:lnTo>
                    <a:pt x="5241160" y="1746956"/>
                  </a:lnTo>
                  <a:lnTo>
                    <a:pt x="5280844" y="1712986"/>
                  </a:lnTo>
                  <a:lnTo>
                    <a:pt x="5320529" y="1678991"/>
                  </a:lnTo>
                  <a:lnTo>
                    <a:pt x="5360213" y="1645053"/>
                  </a:lnTo>
                  <a:lnTo>
                    <a:pt x="5399898" y="1611249"/>
                  </a:lnTo>
                  <a:lnTo>
                    <a:pt x="5439582" y="1577658"/>
                  </a:lnTo>
                  <a:lnTo>
                    <a:pt x="5479267" y="1544361"/>
                  </a:lnTo>
                  <a:lnTo>
                    <a:pt x="5518951" y="1511435"/>
                  </a:lnTo>
                  <a:lnTo>
                    <a:pt x="5558635" y="1478960"/>
                  </a:lnTo>
                  <a:lnTo>
                    <a:pt x="5598320" y="1447015"/>
                  </a:lnTo>
                  <a:lnTo>
                    <a:pt x="5638004" y="1415679"/>
                  </a:lnTo>
                  <a:lnTo>
                    <a:pt x="5677689" y="1385031"/>
                  </a:lnTo>
                  <a:lnTo>
                    <a:pt x="5717374" y="1355150"/>
                  </a:lnTo>
                  <a:lnTo>
                    <a:pt x="5757058" y="1326116"/>
                  </a:lnTo>
                  <a:lnTo>
                    <a:pt x="5799693" y="1295405"/>
                  </a:lnTo>
                  <a:lnTo>
                    <a:pt x="5842350" y="1264693"/>
                  </a:lnTo>
                  <a:lnTo>
                    <a:pt x="5885027" y="1234001"/>
                  </a:lnTo>
                  <a:lnTo>
                    <a:pt x="5927721" y="1203350"/>
                  </a:lnTo>
                  <a:lnTo>
                    <a:pt x="5970432" y="1172762"/>
                  </a:lnTo>
                  <a:lnTo>
                    <a:pt x="6013158" y="1142258"/>
                  </a:lnTo>
                  <a:lnTo>
                    <a:pt x="6055896" y="1111860"/>
                  </a:lnTo>
                  <a:lnTo>
                    <a:pt x="6098646" y="1081589"/>
                  </a:lnTo>
                  <a:lnTo>
                    <a:pt x="6141405" y="1051466"/>
                  </a:lnTo>
                  <a:lnTo>
                    <a:pt x="6184172" y="1021514"/>
                  </a:lnTo>
                  <a:lnTo>
                    <a:pt x="6226944" y="991753"/>
                  </a:lnTo>
                  <a:lnTo>
                    <a:pt x="6269722" y="962206"/>
                  </a:lnTo>
                  <a:lnTo>
                    <a:pt x="6312501" y="932893"/>
                  </a:lnTo>
                  <a:lnTo>
                    <a:pt x="6355282" y="903836"/>
                  </a:lnTo>
                  <a:lnTo>
                    <a:pt x="6398062" y="875057"/>
                  </a:lnTo>
                  <a:lnTo>
                    <a:pt x="6440839" y="846577"/>
                  </a:lnTo>
                  <a:lnTo>
                    <a:pt x="6483612" y="818418"/>
                  </a:lnTo>
                  <a:lnTo>
                    <a:pt x="6526379" y="790601"/>
                  </a:lnTo>
                  <a:lnTo>
                    <a:pt x="6569138" y="763147"/>
                  </a:lnTo>
                  <a:lnTo>
                    <a:pt x="6611887" y="736078"/>
                  </a:lnTo>
                  <a:lnTo>
                    <a:pt x="6654626" y="709416"/>
                  </a:lnTo>
                  <a:lnTo>
                    <a:pt x="6697352" y="683182"/>
                  </a:lnTo>
                  <a:lnTo>
                    <a:pt x="6740063" y="657398"/>
                  </a:lnTo>
                  <a:lnTo>
                    <a:pt x="6782757" y="632084"/>
                  </a:lnTo>
                  <a:lnTo>
                    <a:pt x="6825434" y="607263"/>
                  </a:lnTo>
                  <a:lnTo>
                    <a:pt x="6868091" y="582956"/>
                  </a:lnTo>
                  <a:lnTo>
                    <a:pt x="6910726" y="559184"/>
                  </a:lnTo>
                  <a:lnTo>
                    <a:pt x="6956760" y="533803"/>
                  </a:lnTo>
                  <a:lnTo>
                    <a:pt x="7002794" y="508445"/>
                  </a:lnTo>
                  <a:lnTo>
                    <a:pt x="7048828" y="483162"/>
                  </a:lnTo>
                  <a:lnTo>
                    <a:pt x="7094862" y="458005"/>
                  </a:lnTo>
                  <a:lnTo>
                    <a:pt x="7140896" y="433024"/>
                  </a:lnTo>
                  <a:lnTo>
                    <a:pt x="7186929" y="408271"/>
                  </a:lnTo>
                  <a:lnTo>
                    <a:pt x="7232963" y="383795"/>
                  </a:lnTo>
                  <a:lnTo>
                    <a:pt x="7278997" y="359649"/>
                  </a:lnTo>
                  <a:lnTo>
                    <a:pt x="7325031" y="335883"/>
                  </a:lnTo>
                  <a:lnTo>
                    <a:pt x="7371065" y="312548"/>
                  </a:lnTo>
                  <a:lnTo>
                    <a:pt x="7417099" y="289695"/>
                  </a:lnTo>
                  <a:lnTo>
                    <a:pt x="7463132" y="267374"/>
                  </a:lnTo>
                  <a:lnTo>
                    <a:pt x="7509166" y="245637"/>
                  </a:lnTo>
                  <a:lnTo>
                    <a:pt x="7555200" y="224535"/>
                  </a:lnTo>
                  <a:lnTo>
                    <a:pt x="7601234" y="204118"/>
                  </a:lnTo>
                  <a:lnTo>
                    <a:pt x="7647268" y="184437"/>
                  </a:lnTo>
                  <a:lnTo>
                    <a:pt x="7693302" y="165543"/>
                  </a:lnTo>
                  <a:lnTo>
                    <a:pt x="7739336" y="147487"/>
                  </a:lnTo>
                  <a:lnTo>
                    <a:pt x="7785369" y="130320"/>
                  </a:lnTo>
                  <a:lnTo>
                    <a:pt x="7831403" y="114093"/>
                  </a:lnTo>
                  <a:lnTo>
                    <a:pt x="7877437" y="98857"/>
                  </a:lnTo>
                  <a:lnTo>
                    <a:pt x="7923471" y="84662"/>
                  </a:lnTo>
                  <a:lnTo>
                    <a:pt x="7969505" y="71560"/>
                  </a:lnTo>
                  <a:lnTo>
                    <a:pt x="8015539" y="59601"/>
                  </a:lnTo>
                  <a:lnTo>
                    <a:pt x="8061573" y="48836"/>
                  </a:lnTo>
                  <a:lnTo>
                    <a:pt x="8111610" y="38512"/>
                  </a:lnTo>
                  <a:lnTo>
                    <a:pt x="8161647" y="29565"/>
                  </a:lnTo>
                  <a:lnTo>
                    <a:pt x="8211684" y="21931"/>
                  </a:lnTo>
                  <a:lnTo>
                    <a:pt x="8261721" y="15549"/>
                  </a:lnTo>
                  <a:lnTo>
                    <a:pt x="8311758" y="10356"/>
                  </a:lnTo>
                  <a:lnTo>
                    <a:pt x="8361795" y="6289"/>
                  </a:lnTo>
                  <a:lnTo>
                    <a:pt x="8411832" y="3285"/>
                  </a:lnTo>
                  <a:lnTo>
                    <a:pt x="8461869" y="1283"/>
                  </a:lnTo>
                  <a:lnTo>
                    <a:pt x="8511906" y="219"/>
                  </a:lnTo>
                  <a:lnTo>
                    <a:pt x="8561943" y="32"/>
                  </a:lnTo>
                  <a:lnTo>
                    <a:pt x="8611980" y="657"/>
                  </a:lnTo>
                  <a:lnTo>
                    <a:pt x="8662016" y="2034"/>
                  </a:lnTo>
                  <a:lnTo>
                    <a:pt x="8712053" y="4099"/>
                  </a:lnTo>
                  <a:lnTo>
                    <a:pt x="8762090" y="6789"/>
                  </a:lnTo>
                  <a:lnTo>
                    <a:pt x="8812127" y="10043"/>
                  </a:lnTo>
                  <a:lnTo>
                    <a:pt x="8862164" y="13797"/>
                  </a:lnTo>
                  <a:lnTo>
                    <a:pt x="8912200" y="17989"/>
                  </a:lnTo>
                  <a:lnTo>
                    <a:pt x="8962237" y="22557"/>
                  </a:lnTo>
                  <a:lnTo>
                    <a:pt x="9012274" y="27437"/>
                  </a:lnTo>
                  <a:lnTo>
                    <a:pt x="9062311" y="32568"/>
                  </a:lnTo>
                  <a:lnTo>
                    <a:pt x="9112347" y="37887"/>
                  </a:lnTo>
                  <a:lnTo>
                    <a:pt x="9162384" y="43330"/>
                  </a:lnTo>
                  <a:lnTo>
                    <a:pt x="9212421" y="4883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06560" y="4427340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128342" y="0"/>
                  </a:moveTo>
                  <a:lnTo>
                    <a:pt x="80046" y="9292"/>
                  </a:lnTo>
                  <a:lnTo>
                    <a:pt x="37590" y="37170"/>
                  </a:lnTo>
                  <a:lnTo>
                    <a:pt x="9397" y="79152"/>
                  </a:lnTo>
                  <a:lnTo>
                    <a:pt x="0" y="126907"/>
                  </a:lnTo>
                  <a:lnTo>
                    <a:pt x="9397" y="174662"/>
                  </a:lnTo>
                  <a:lnTo>
                    <a:pt x="37590" y="216642"/>
                  </a:lnTo>
                  <a:lnTo>
                    <a:pt x="80046" y="244520"/>
                  </a:lnTo>
                  <a:lnTo>
                    <a:pt x="128342" y="253813"/>
                  </a:lnTo>
                  <a:lnTo>
                    <a:pt x="176637" y="244520"/>
                  </a:lnTo>
                  <a:lnTo>
                    <a:pt x="219093" y="216642"/>
                  </a:lnTo>
                  <a:lnTo>
                    <a:pt x="247286" y="174662"/>
                  </a:lnTo>
                  <a:lnTo>
                    <a:pt x="256684" y="126907"/>
                  </a:lnTo>
                  <a:lnTo>
                    <a:pt x="247286" y="79152"/>
                  </a:lnTo>
                  <a:lnTo>
                    <a:pt x="219093" y="37170"/>
                  </a:lnTo>
                  <a:lnTo>
                    <a:pt x="176637" y="9292"/>
                  </a:lnTo>
                  <a:lnTo>
                    <a:pt x="1283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06559" y="4427340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219093" y="37170"/>
                  </a:moveTo>
                  <a:lnTo>
                    <a:pt x="247286" y="79151"/>
                  </a:lnTo>
                  <a:lnTo>
                    <a:pt x="256684" y="126906"/>
                  </a:lnTo>
                  <a:lnTo>
                    <a:pt x="247286" y="174661"/>
                  </a:lnTo>
                  <a:lnTo>
                    <a:pt x="219093" y="216643"/>
                  </a:lnTo>
                  <a:lnTo>
                    <a:pt x="176637" y="244520"/>
                  </a:lnTo>
                  <a:lnTo>
                    <a:pt x="128342" y="253813"/>
                  </a:lnTo>
                  <a:lnTo>
                    <a:pt x="80046" y="244520"/>
                  </a:lnTo>
                  <a:lnTo>
                    <a:pt x="37590" y="216643"/>
                  </a:lnTo>
                  <a:lnTo>
                    <a:pt x="9397" y="174661"/>
                  </a:lnTo>
                  <a:lnTo>
                    <a:pt x="0" y="126906"/>
                  </a:lnTo>
                  <a:lnTo>
                    <a:pt x="9397" y="79151"/>
                  </a:lnTo>
                  <a:lnTo>
                    <a:pt x="37590" y="37170"/>
                  </a:lnTo>
                  <a:lnTo>
                    <a:pt x="80046" y="9292"/>
                  </a:lnTo>
                  <a:lnTo>
                    <a:pt x="128342" y="0"/>
                  </a:lnTo>
                  <a:lnTo>
                    <a:pt x="176637" y="9292"/>
                  </a:lnTo>
                  <a:lnTo>
                    <a:pt x="219093" y="3717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57407" y="4810880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128342" y="0"/>
                  </a:moveTo>
                  <a:lnTo>
                    <a:pt x="80046" y="9292"/>
                  </a:lnTo>
                  <a:lnTo>
                    <a:pt x="37590" y="37170"/>
                  </a:lnTo>
                  <a:lnTo>
                    <a:pt x="9397" y="79152"/>
                  </a:lnTo>
                  <a:lnTo>
                    <a:pt x="0" y="126907"/>
                  </a:lnTo>
                  <a:lnTo>
                    <a:pt x="9397" y="174662"/>
                  </a:lnTo>
                  <a:lnTo>
                    <a:pt x="37590" y="216642"/>
                  </a:lnTo>
                  <a:lnTo>
                    <a:pt x="80046" y="244520"/>
                  </a:lnTo>
                  <a:lnTo>
                    <a:pt x="128342" y="253813"/>
                  </a:lnTo>
                  <a:lnTo>
                    <a:pt x="176637" y="244520"/>
                  </a:lnTo>
                  <a:lnTo>
                    <a:pt x="219093" y="216642"/>
                  </a:lnTo>
                  <a:lnTo>
                    <a:pt x="247286" y="174662"/>
                  </a:lnTo>
                  <a:lnTo>
                    <a:pt x="256684" y="126907"/>
                  </a:lnTo>
                  <a:lnTo>
                    <a:pt x="247286" y="79152"/>
                  </a:lnTo>
                  <a:lnTo>
                    <a:pt x="219093" y="37170"/>
                  </a:lnTo>
                  <a:lnTo>
                    <a:pt x="176637" y="9292"/>
                  </a:lnTo>
                  <a:lnTo>
                    <a:pt x="1283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57407" y="4810880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219093" y="37170"/>
                  </a:moveTo>
                  <a:lnTo>
                    <a:pt x="247286" y="79151"/>
                  </a:lnTo>
                  <a:lnTo>
                    <a:pt x="256684" y="126906"/>
                  </a:lnTo>
                  <a:lnTo>
                    <a:pt x="247286" y="174661"/>
                  </a:lnTo>
                  <a:lnTo>
                    <a:pt x="219093" y="216643"/>
                  </a:lnTo>
                  <a:lnTo>
                    <a:pt x="176637" y="244520"/>
                  </a:lnTo>
                  <a:lnTo>
                    <a:pt x="128342" y="253813"/>
                  </a:lnTo>
                  <a:lnTo>
                    <a:pt x="80046" y="244520"/>
                  </a:lnTo>
                  <a:lnTo>
                    <a:pt x="37590" y="216643"/>
                  </a:lnTo>
                  <a:lnTo>
                    <a:pt x="9397" y="174661"/>
                  </a:lnTo>
                  <a:lnTo>
                    <a:pt x="0" y="126906"/>
                  </a:lnTo>
                  <a:lnTo>
                    <a:pt x="9397" y="79151"/>
                  </a:lnTo>
                  <a:lnTo>
                    <a:pt x="37590" y="37170"/>
                  </a:lnTo>
                  <a:lnTo>
                    <a:pt x="80046" y="9292"/>
                  </a:lnTo>
                  <a:lnTo>
                    <a:pt x="128342" y="0"/>
                  </a:lnTo>
                  <a:lnTo>
                    <a:pt x="176637" y="9292"/>
                  </a:lnTo>
                  <a:lnTo>
                    <a:pt x="219093" y="3717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708254" y="4810880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128341" y="0"/>
                  </a:moveTo>
                  <a:lnTo>
                    <a:pt x="80046" y="9292"/>
                  </a:lnTo>
                  <a:lnTo>
                    <a:pt x="37590" y="37170"/>
                  </a:lnTo>
                  <a:lnTo>
                    <a:pt x="9397" y="79152"/>
                  </a:lnTo>
                  <a:lnTo>
                    <a:pt x="0" y="126907"/>
                  </a:lnTo>
                  <a:lnTo>
                    <a:pt x="9397" y="174662"/>
                  </a:lnTo>
                  <a:lnTo>
                    <a:pt x="37590" y="216642"/>
                  </a:lnTo>
                  <a:lnTo>
                    <a:pt x="80046" y="244520"/>
                  </a:lnTo>
                  <a:lnTo>
                    <a:pt x="128341" y="253813"/>
                  </a:lnTo>
                  <a:lnTo>
                    <a:pt x="176636" y="244520"/>
                  </a:lnTo>
                  <a:lnTo>
                    <a:pt x="219093" y="216642"/>
                  </a:lnTo>
                  <a:lnTo>
                    <a:pt x="247286" y="174662"/>
                  </a:lnTo>
                  <a:lnTo>
                    <a:pt x="256684" y="126907"/>
                  </a:lnTo>
                  <a:lnTo>
                    <a:pt x="247286" y="79152"/>
                  </a:lnTo>
                  <a:lnTo>
                    <a:pt x="219093" y="37170"/>
                  </a:lnTo>
                  <a:lnTo>
                    <a:pt x="176636" y="9292"/>
                  </a:lnTo>
                  <a:lnTo>
                    <a:pt x="1283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708254" y="4810880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219093" y="37170"/>
                  </a:moveTo>
                  <a:lnTo>
                    <a:pt x="247286" y="79151"/>
                  </a:lnTo>
                  <a:lnTo>
                    <a:pt x="256684" y="126906"/>
                  </a:lnTo>
                  <a:lnTo>
                    <a:pt x="247286" y="174661"/>
                  </a:lnTo>
                  <a:lnTo>
                    <a:pt x="219093" y="216643"/>
                  </a:lnTo>
                  <a:lnTo>
                    <a:pt x="176637" y="244520"/>
                  </a:lnTo>
                  <a:lnTo>
                    <a:pt x="128342" y="253813"/>
                  </a:lnTo>
                  <a:lnTo>
                    <a:pt x="80046" y="244520"/>
                  </a:lnTo>
                  <a:lnTo>
                    <a:pt x="37590" y="216643"/>
                  </a:lnTo>
                  <a:lnTo>
                    <a:pt x="9397" y="174661"/>
                  </a:lnTo>
                  <a:lnTo>
                    <a:pt x="0" y="126906"/>
                  </a:lnTo>
                  <a:lnTo>
                    <a:pt x="9397" y="79151"/>
                  </a:lnTo>
                  <a:lnTo>
                    <a:pt x="37590" y="37170"/>
                  </a:lnTo>
                  <a:lnTo>
                    <a:pt x="80046" y="9292"/>
                  </a:lnTo>
                  <a:lnTo>
                    <a:pt x="128342" y="0"/>
                  </a:lnTo>
                  <a:lnTo>
                    <a:pt x="176637" y="9292"/>
                  </a:lnTo>
                  <a:lnTo>
                    <a:pt x="219093" y="3717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61922" y="4427340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128342" y="0"/>
                  </a:moveTo>
                  <a:lnTo>
                    <a:pt x="80046" y="9292"/>
                  </a:lnTo>
                  <a:lnTo>
                    <a:pt x="37590" y="37170"/>
                  </a:lnTo>
                  <a:lnTo>
                    <a:pt x="9397" y="79152"/>
                  </a:lnTo>
                  <a:lnTo>
                    <a:pt x="0" y="126907"/>
                  </a:lnTo>
                  <a:lnTo>
                    <a:pt x="9397" y="174662"/>
                  </a:lnTo>
                  <a:lnTo>
                    <a:pt x="37590" y="216642"/>
                  </a:lnTo>
                  <a:lnTo>
                    <a:pt x="80046" y="244520"/>
                  </a:lnTo>
                  <a:lnTo>
                    <a:pt x="128342" y="253813"/>
                  </a:lnTo>
                  <a:lnTo>
                    <a:pt x="176637" y="244520"/>
                  </a:lnTo>
                  <a:lnTo>
                    <a:pt x="219093" y="216642"/>
                  </a:lnTo>
                  <a:lnTo>
                    <a:pt x="247286" y="174662"/>
                  </a:lnTo>
                  <a:lnTo>
                    <a:pt x="256684" y="126907"/>
                  </a:lnTo>
                  <a:lnTo>
                    <a:pt x="247286" y="79152"/>
                  </a:lnTo>
                  <a:lnTo>
                    <a:pt x="219093" y="37170"/>
                  </a:lnTo>
                  <a:lnTo>
                    <a:pt x="176637" y="9292"/>
                  </a:lnTo>
                  <a:lnTo>
                    <a:pt x="1283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61922" y="4427340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219093" y="37170"/>
                  </a:moveTo>
                  <a:lnTo>
                    <a:pt x="247286" y="79151"/>
                  </a:lnTo>
                  <a:lnTo>
                    <a:pt x="256684" y="126906"/>
                  </a:lnTo>
                  <a:lnTo>
                    <a:pt x="247286" y="174661"/>
                  </a:lnTo>
                  <a:lnTo>
                    <a:pt x="219093" y="216643"/>
                  </a:lnTo>
                  <a:lnTo>
                    <a:pt x="176637" y="244520"/>
                  </a:lnTo>
                  <a:lnTo>
                    <a:pt x="128342" y="253813"/>
                  </a:lnTo>
                  <a:lnTo>
                    <a:pt x="80046" y="244520"/>
                  </a:lnTo>
                  <a:lnTo>
                    <a:pt x="37590" y="216643"/>
                  </a:lnTo>
                  <a:lnTo>
                    <a:pt x="9397" y="174661"/>
                  </a:lnTo>
                  <a:lnTo>
                    <a:pt x="0" y="126906"/>
                  </a:lnTo>
                  <a:lnTo>
                    <a:pt x="9397" y="79151"/>
                  </a:lnTo>
                  <a:lnTo>
                    <a:pt x="37590" y="37170"/>
                  </a:lnTo>
                  <a:lnTo>
                    <a:pt x="80046" y="9292"/>
                  </a:lnTo>
                  <a:lnTo>
                    <a:pt x="128342" y="0"/>
                  </a:lnTo>
                  <a:lnTo>
                    <a:pt x="176637" y="9292"/>
                  </a:lnTo>
                  <a:lnTo>
                    <a:pt x="219093" y="3717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12770" y="3530533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128342" y="0"/>
                  </a:moveTo>
                  <a:lnTo>
                    <a:pt x="80047" y="9292"/>
                  </a:lnTo>
                  <a:lnTo>
                    <a:pt x="37590" y="37170"/>
                  </a:lnTo>
                  <a:lnTo>
                    <a:pt x="9397" y="79152"/>
                  </a:lnTo>
                  <a:lnTo>
                    <a:pt x="0" y="126907"/>
                  </a:lnTo>
                  <a:lnTo>
                    <a:pt x="9397" y="174662"/>
                  </a:lnTo>
                  <a:lnTo>
                    <a:pt x="37590" y="216642"/>
                  </a:lnTo>
                  <a:lnTo>
                    <a:pt x="80047" y="244520"/>
                  </a:lnTo>
                  <a:lnTo>
                    <a:pt x="128342" y="253813"/>
                  </a:lnTo>
                  <a:lnTo>
                    <a:pt x="176637" y="244520"/>
                  </a:lnTo>
                  <a:lnTo>
                    <a:pt x="219093" y="216642"/>
                  </a:lnTo>
                  <a:lnTo>
                    <a:pt x="247286" y="174662"/>
                  </a:lnTo>
                  <a:lnTo>
                    <a:pt x="256684" y="126907"/>
                  </a:lnTo>
                  <a:lnTo>
                    <a:pt x="247286" y="79152"/>
                  </a:lnTo>
                  <a:lnTo>
                    <a:pt x="219093" y="37170"/>
                  </a:lnTo>
                  <a:lnTo>
                    <a:pt x="176637" y="9292"/>
                  </a:lnTo>
                  <a:lnTo>
                    <a:pt x="1283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012771" y="3530533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219093" y="37170"/>
                  </a:moveTo>
                  <a:lnTo>
                    <a:pt x="247286" y="79151"/>
                  </a:lnTo>
                  <a:lnTo>
                    <a:pt x="256684" y="126906"/>
                  </a:lnTo>
                  <a:lnTo>
                    <a:pt x="247286" y="174661"/>
                  </a:lnTo>
                  <a:lnTo>
                    <a:pt x="219093" y="216643"/>
                  </a:lnTo>
                  <a:lnTo>
                    <a:pt x="176637" y="244520"/>
                  </a:lnTo>
                  <a:lnTo>
                    <a:pt x="128342" y="253813"/>
                  </a:lnTo>
                  <a:lnTo>
                    <a:pt x="80046" y="244520"/>
                  </a:lnTo>
                  <a:lnTo>
                    <a:pt x="37590" y="216643"/>
                  </a:lnTo>
                  <a:lnTo>
                    <a:pt x="9397" y="174661"/>
                  </a:lnTo>
                  <a:lnTo>
                    <a:pt x="0" y="126906"/>
                  </a:lnTo>
                  <a:lnTo>
                    <a:pt x="9397" y="79151"/>
                  </a:lnTo>
                  <a:lnTo>
                    <a:pt x="37590" y="37170"/>
                  </a:lnTo>
                  <a:lnTo>
                    <a:pt x="80046" y="9292"/>
                  </a:lnTo>
                  <a:lnTo>
                    <a:pt x="128342" y="0"/>
                  </a:lnTo>
                  <a:lnTo>
                    <a:pt x="176637" y="9292"/>
                  </a:lnTo>
                  <a:lnTo>
                    <a:pt x="219093" y="3717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163619" y="2763454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128341" y="0"/>
                  </a:moveTo>
                  <a:lnTo>
                    <a:pt x="80046" y="9292"/>
                  </a:lnTo>
                  <a:lnTo>
                    <a:pt x="37590" y="37169"/>
                  </a:lnTo>
                  <a:lnTo>
                    <a:pt x="9397" y="79151"/>
                  </a:lnTo>
                  <a:lnTo>
                    <a:pt x="0" y="126906"/>
                  </a:lnTo>
                  <a:lnTo>
                    <a:pt x="9397" y="174661"/>
                  </a:lnTo>
                  <a:lnTo>
                    <a:pt x="37590" y="216643"/>
                  </a:lnTo>
                  <a:lnTo>
                    <a:pt x="80046" y="244520"/>
                  </a:lnTo>
                  <a:lnTo>
                    <a:pt x="128341" y="253812"/>
                  </a:lnTo>
                  <a:lnTo>
                    <a:pt x="176636" y="244520"/>
                  </a:lnTo>
                  <a:lnTo>
                    <a:pt x="219092" y="216643"/>
                  </a:lnTo>
                  <a:lnTo>
                    <a:pt x="247285" y="174661"/>
                  </a:lnTo>
                  <a:lnTo>
                    <a:pt x="256683" y="126906"/>
                  </a:lnTo>
                  <a:lnTo>
                    <a:pt x="247285" y="79151"/>
                  </a:lnTo>
                  <a:lnTo>
                    <a:pt x="219092" y="37169"/>
                  </a:lnTo>
                  <a:lnTo>
                    <a:pt x="176636" y="9292"/>
                  </a:lnTo>
                  <a:lnTo>
                    <a:pt x="1283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163618" y="2763455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219093" y="37170"/>
                  </a:moveTo>
                  <a:lnTo>
                    <a:pt x="247286" y="79151"/>
                  </a:lnTo>
                  <a:lnTo>
                    <a:pt x="256684" y="126906"/>
                  </a:lnTo>
                  <a:lnTo>
                    <a:pt x="247286" y="174661"/>
                  </a:lnTo>
                  <a:lnTo>
                    <a:pt x="219093" y="216643"/>
                  </a:lnTo>
                  <a:lnTo>
                    <a:pt x="176637" y="244520"/>
                  </a:lnTo>
                  <a:lnTo>
                    <a:pt x="128342" y="253813"/>
                  </a:lnTo>
                  <a:lnTo>
                    <a:pt x="80046" y="244520"/>
                  </a:lnTo>
                  <a:lnTo>
                    <a:pt x="37590" y="216643"/>
                  </a:lnTo>
                  <a:lnTo>
                    <a:pt x="9397" y="174661"/>
                  </a:lnTo>
                  <a:lnTo>
                    <a:pt x="0" y="126906"/>
                  </a:lnTo>
                  <a:lnTo>
                    <a:pt x="9397" y="79151"/>
                  </a:lnTo>
                  <a:lnTo>
                    <a:pt x="37590" y="37170"/>
                  </a:lnTo>
                  <a:lnTo>
                    <a:pt x="80046" y="9292"/>
                  </a:lnTo>
                  <a:lnTo>
                    <a:pt x="128342" y="0"/>
                  </a:lnTo>
                  <a:lnTo>
                    <a:pt x="176637" y="9292"/>
                  </a:lnTo>
                  <a:lnTo>
                    <a:pt x="219093" y="3717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14465" y="2250187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128342" y="0"/>
                  </a:moveTo>
                  <a:lnTo>
                    <a:pt x="80046" y="9292"/>
                  </a:lnTo>
                  <a:lnTo>
                    <a:pt x="37590" y="37170"/>
                  </a:lnTo>
                  <a:lnTo>
                    <a:pt x="9397" y="79152"/>
                  </a:lnTo>
                  <a:lnTo>
                    <a:pt x="0" y="126907"/>
                  </a:lnTo>
                  <a:lnTo>
                    <a:pt x="9397" y="174662"/>
                  </a:lnTo>
                  <a:lnTo>
                    <a:pt x="37590" y="216642"/>
                  </a:lnTo>
                  <a:lnTo>
                    <a:pt x="80046" y="244520"/>
                  </a:lnTo>
                  <a:lnTo>
                    <a:pt x="128342" y="253813"/>
                  </a:lnTo>
                  <a:lnTo>
                    <a:pt x="176637" y="244520"/>
                  </a:lnTo>
                  <a:lnTo>
                    <a:pt x="219093" y="216642"/>
                  </a:lnTo>
                  <a:lnTo>
                    <a:pt x="247286" y="174662"/>
                  </a:lnTo>
                  <a:lnTo>
                    <a:pt x="256684" y="126907"/>
                  </a:lnTo>
                  <a:lnTo>
                    <a:pt x="247286" y="79152"/>
                  </a:lnTo>
                  <a:lnTo>
                    <a:pt x="219093" y="37170"/>
                  </a:lnTo>
                  <a:lnTo>
                    <a:pt x="176637" y="9292"/>
                  </a:lnTo>
                  <a:lnTo>
                    <a:pt x="1283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314464" y="2250187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219093" y="37170"/>
                  </a:moveTo>
                  <a:lnTo>
                    <a:pt x="247286" y="79151"/>
                  </a:lnTo>
                  <a:lnTo>
                    <a:pt x="256684" y="126906"/>
                  </a:lnTo>
                  <a:lnTo>
                    <a:pt x="247286" y="174661"/>
                  </a:lnTo>
                  <a:lnTo>
                    <a:pt x="219093" y="216643"/>
                  </a:lnTo>
                  <a:lnTo>
                    <a:pt x="176637" y="244520"/>
                  </a:lnTo>
                  <a:lnTo>
                    <a:pt x="128342" y="253813"/>
                  </a:lnTo>
                  <a:lnTo>
                    <a:pt x="80046" y="244520"/>
                  </a:lnTo>
                  <a:lnTo>
                    <a:pt x="37590" y="216643"/>
                  </a:lnTo>
                  <a:lnTo>
                    <a:pt x="9397" y="174661"/>
                  </a:lnTo>
                  <a:lnTo>
                    <a:pt x="0" y="126906"/>
                  </a:lnTo>
                  <a:lnTo>
                    <a:pt x="9397" y="79151"/>
                  </a:lnTo>
                  <a:lnTo>
                    <a:pt x="37590" y="37170"/>
                  </a:lnTo>
                  <a:lnTo>
                    <a:pt x="80046" y="9292"/>
                  </a:lnTo>
                  <a:lnTo>
                    <a:pt x="128342" y="0"/>
                  </a:lnTo>
                  <a:lnTo>
                    <a:pt x="176637" y="9292"/>
                  </a:lnTo>
                  <a:lnTo>
                    <a:pt x="219093" y="3717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468133" y="2250187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128342" y="0"/>
                  </a:moveTo>
                  <a:lnTo>
                    <a:pt x="80047" y="9292"/>
                  </a:lnTo>
                  <a:lnTo>
                    <a:pt x="37591" y="37170"/>
                  </a:lnTo>
                  <a:lnTo>
                    <a:pt x="9397" y="79152"/>
                  </a:lnTo>
                  <a:lnTo>
                    <a:pt x="0" y="126907"/>
                  </a:lnTo>
                  <a:lnTo>
                    <a:pt x="9397" y="174662"/>
                  </a:lnTo>
                  <a:lnTo>
                    <a:pt x="37591" y="216642"/>
                  </a:lnTo>
                  <a:lnTo>
                    <a:pt x="80047" y="244520"/>
                  </a:lnTo>
                  <a:lnTo>
                    <a:pt x="128342" y="253813"/>
                  </a:lnTo>
                  <a:lnTo>
                    <a:pt x="176637" y="244520"/>
                  </a:lnTo>
                  <a:lnTo>
                    <a:pt x="219093" y="216642"/>
                  </a:lnTo>
                  <a:lnTo>
                    <a:pt x="247286" y="174662"/>
                  </a:lnTo>
                  <a:lnTo>
                    <a:pt x="256683" y="126907"/>
                  </a:lnTo>
                  <a:lnTo>
                    <a:pt x="247286" y="79152"/>
                  </a:lnTo>
                  <a:lnTo>
                    <a:pt x="219093" y="37170"/>
                  </a:lnTo>
                  <a:lnTo>
                    <a:pt x="176637" y="9292"/>
                  </a:lnTo>
                  <a:lnTo>
                    <a:pt x="1283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468133" y="2250187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219093" y="37170"/>
                  </a:moveTo>
                  <a:lnTo>
                    <a:pt x="247286" y="79151"/>
                  </a:lnTo>
                  <a:lnTo>
                    <a:pt x="256684" y="126906"/>
                  </a:lnTo>
                  <a:lnTo>
                    <a:pt x="247286" y="174661"/>
                  </a:lnTo>
                  <a:lnTo>
                    <a:pt x="219093" y="216643"/>
                  </a:lnTo>
                  <a:lnTo>
                    <a:pt x="176637" y="244520"/>
                  </a:lnTo>
                  <a:lnTo>
                    <a:pt x="128342" y="253813"/>
                  </a:lnTo>
                  <a:lnTo>
                    <a:pt x="80046" y="244520"/>
                  </a:lnTo>
                  <a:lnTo>
                    <a:pt x="37590" y="216643"/>
                  </a:lnTo>
                  <a:lnTo>
                    <a:pt x="9397" y="174661"/>
                  </a:lnTo>
                  <a:lnTo>
                    <a:pt x="0" y="126906"/>
                  </a:lnTo>
                  <a:lnTo>
                    <a:pt x="9397" y="79151"/>
                  </a:lnTo>
                  <a:lnTo>
                    <a:pt x="37590" y="37170"/>
                  </a:lnTo>
                  <a:lnTo>
                    <a:pt x="80046" y="9292"/>
                  </a:lnTo>
                  <a:lnTo>
                    <a:pt x="128342" y="0"/>
                  </a:lnTo>
                  <a:lnTo>
                    <a:pt x="176637" y="9292"/>
                  </a:lnTo>
                  <a:lnTo>
                    <a:pt x="219093" y="3717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55712" y="3530533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128342" y="0"/>
                  </a:moveTo>
                  <a:lnTo>
                    <a:pt x="80046" y="9292"/>
                  </a:lnTo>
                  <a:lnTo>
                    <a:pt x="37590" y="37170"/>
                  </a:lnTo>
                  <a:lnTo>
                    <a:pt x="9397" y="79152"/>
                  </a:lnTo>
                  <a:lnTo>
                    <a:pt x="0" y="126907"/>
                  </a:lnTo>
                  <a:lnTo>
                    <a:pt x="9397" y="174662"/>
                  </a:lnTo>
                  <a:lnTo>
                    <a:pt x="37590" y="216642"/>
                  </a:lnTo>
                  <a:lnTo>
                    <a:pt x="80046" y="244520"/>
                  </a:lnTo>
                  <a:lnTo>
                    <a:pt x="128342" y="253813"/>
                  </a:lnTo>
                  <a:lnTo>
                    <a:pt x="176637" y="244520"/>
                  </a:lnTo>
                  <a:lnTo>
                    <a:pt x="219093" y="216642"/>
                  </a:lnTo>
                  <a:lnTo>
                    <a:pt x="247286" y="174662"/>
                  </a:lnTo>
                  <a:lnTo>
                    <a:pt x="256684" y="126907"/>
                  </a:lnTo>
                  <a:lnTo>
                    <a:pt x="247286" y="79152"/>
                  </a:lnTo>
                  <a:lnTo>
                    <a:pt x="219093" y="37170"/>
                  </a:lnTo>
                  <a:lnTo>
                    <a:pt x="176637" y="9292"/>
                  </a:lnTo>
                  <a:lnTo>
                    <a:pt x="1283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55712" y="3530533"/>
              <a:ext cx="257175" cy="254000"/>
            </a:xfrm>
            <a:custGeom>
              <a:avLst/>
              <a:gdLst/>
              <a:ahLst/>
              <a:cxnLst/>
              <a:rect l="l" t="t" r="r" b="b"/>
              <a:pathLst>
                <a:path w="257175" h="254000">
                  <a:moveTo>
                    <a:pt x="219093" y="37170"/>
                  </a:moveTo>
                  <a:lnTo>
                    <a:pt x="247286" y="79151"/>
                  </a:lnTo>
                  <a:lnTo>
                    <a:pt x="256684" y="126906"/>
                  </a:lnTo>
                  <a:lnTo>
                    <a:pt x="247286" y="174661"/>
                  </a:lnTo>
                  <a:lnTo>
                    <a:pt x="219093" y="216643"/>
                  </a:lnTo>
                  <a:lnTo>
                    <a:pt x="176637" y="244520"/>
                  </a:lnTo>
                  <a:lnTo>
                    <a:pt x="128342" y="253813"/>
                  </a:lnTo>
                  <a:lnTo>
                    <a:pt x="80046" y="244520"/>
                  </a:lnTo>
                  <a:lnTo>
                    <a:pt x="37590" y="216643"/>
                  </a:lnTo>
                  <a:lnTo>
                    <a:pt x="9397" y="174661"/>
                  </a:lnTo>
                  <a:lnTo>
                    <a:pt x="0" y="126906"/>
                  </a:lnTo>
                  <a:lnTo>
                    <a:pt x="9397" y="79151"/>
                  </a:lnTo>
                  <a:lnTo>
                    <a:pt x="37590" y="37170"/>
                  </a:lnTo>
                  <a:lnTo>
                    <a:pt x="80046" y="9292"/>
                  </a:lnTo>
                  <a:lnTo>
                    <a:pt x="128342" y="0"/>
                  </a:lnTo>
                  <a:lnTo>
                    <a:pt x="176637" y="9292"/>
                  </a:lnTo>
                  <a:lnTo>
                    <a:pt x="219093" y="3717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85800" y="6299200"/>
            <a:ext cx="11268710" cy="2252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0785">
              <a:lnSpc>
                <a:spcPts val="4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High-frequency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signal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is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insufficiently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sampled: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samples erroneously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appear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spc="130" dirty="0">
                <a:latin typeface="Arial"/>
                <a:cs typeface="Arial"/>
              </a:rPr>
              <a:t>to</a:t>
            </a:r>
            <a:r>
              <a:rPr sz="3200" spc="20" dirty="0">
                <a:latin typeface="Arial"/>
                <a:cs typeface="Arial"/>
              </a:rPr>
              <a:t> </a:t>
            </a:r>
            <a:r>
              <a:rPr sz="3200" spc="70" dirty="0">
                <a:latin typeface="Arial"/>
                <a:cs typeface="Arial"/>
              </a:rPr>
              <a:t>be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from</a:t>
            </a:r>
            <a:r>
              <a:rPr sz="3200" spc="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low-frequency</a:t>
            </a:r>
            <a:r>
              <a:rPr sz="3200" spc="2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signal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ct val="104200"/>
              </a:lnSpc>
              <a:spcBef>
                <a:spcPts val="1535"/>
              </a:spcBef>
            </a:pPr>
            <a:r>
              <a:rPr sz="3200" spc="-100" dirty="0">
                <a:latin typeface="Arial"/>
                <a:cs typeface="Arial"/>
              </a:rPr>
              <a:t>Two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frequencies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50" dirty="0">
                <a:latin typeface="Arial"/>
                <a:cs typeface="Arial"/>
              </a:rPr>
              <a:t>that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are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indistinguishable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at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given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sampling </a:t>
            </a:r>
            <a:r>
              <a:rPr sz="3200" dirty="0">
                <a:latin typeface="Arial"/>
                <a:cs typeface="Arial"/>
              </a:rPr>
              <a:t>rate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are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called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40" dirty="0">
                <a:latin typeface="Arial"/>
                <a:cs typeface="Arial"/>
              </a:rPr>
              <a:t>“aliases”</a:t>
            </a:r>
            <a:endParaRPr sz="32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0" y="3787140"/>
            <a:ext cx="8428355" cy="195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00">
              <a:lnSpc>
                <a:spcPct val="113100"/>
              </a:lnSpc>
              <a:spcBef>
                <a:spcPts val="100"/>
              </a:spcBef>
            </a:pPr>
            <a:r>
              <a:rPr sz="5600" dirty="0"/>
              <a:t>Filtering</a:t>
            </a:r>
            <a:r>
              <a:rPr sz="5600" spc="110" dirty="0"/>
              <a:t> </a:t>
            </a:r>
            <a:r>
              <a:rPr sz="5600" spc="455" dirty="0"/>
              <a:t>=</a:t>
            </a:r>
            <a:r>
              <a:rPr sz="5600" spc="110" dirty="0"/>
              <a:t> </a:t>
            </a:r>
            <a:r>
              <a:rPr sz="5600" spc="125" dirty="0">
                <a:solidFill>
                  <a:srgbClr val="EE220C"/>
                </a:solidFill>
              </a:rPr>
              <a:t>Getting</a:t>
            </a:r>
            <a:r>
              <a:rPr sz="5600" spc="110" dirty="0">
                <a:solidFill>
                  <a:srgbClr val="EE220C"/>
                </a:solidFill>
              </a:rPr>
              <a:t> </a:t>
            </a:r>
            <a:r>
              <a:rPr sz="5600" spc="120" dirty="0">
                <a:solidFill>
                  <a:srgbClr val="EE220C"/>
                </a:solidFill>
              </a:rPr>
              <a:t>rid</a:t>
            </a:r>
            <a:r>
              <a:rPr sz="5600" spc="110" dirty="0">
                <a:solidFill>
                  <a:srgbClr val="EE220C"/>
                </a:solidFill>
              </a:rPr>
              <a:t> </a:t>
            </a:r>
            <a:r>
              <a:rPr sz="5600" spc="114" dirty="0">
                <a:solidFill>
                  <a:srgbClr val="EE220C"/>
                </a:solidFill>
              </a:rPr>
              <a:t>of </a:t>
            </a:r>
            <a:r>
              <a:rPr sz="5600" dirty="0"/>
              <a:t>certain</a:t>
            </a:r>
            <a:r>
              <a:rPr sz="5600" spc="-20" dirty="0"/>
              <a:t> </a:t>
            </a:r>
            <a:r>
              <a:rPr sz="5600" dirty="0"/>
              <a:t>frequency</a:t>
            </a:r>
            <a:r>
              <a:rPr sz="5600" spc="-15" dirty="0"/>
              <a:t> </a:t>
            </a:r>
            <a:r>
              <a:rPr sz="5600" spc="-10" dirty="0"/>
              <a:t>contents</a:t>
            </a:r>
            <a:endParaRPr sz="5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Visualizing</a:t>
            </a:r>
            <a:r>
              <a:rPr spc="-185" dirty="0"/>
              <a:t> </a:t>
            </a:r>
            <a:r>
              <a:rPr dirty="0"/>
              <a:t>Image</a:t>
            </a:r>
            <a:r>
              <a:rPr spc="-180" dirty="0"/>
              <a:t> </a:t>
            </a:r>
            <a:r>
              <a:rPr spc="-10" dirty="0"/>
              <a:t>Frequency</a:t>
            </a:r>
            <a:r>
              <a:rPr spc="-180" dirty="0"/>
              <a:t> </a:t>
            </a:r>
            <a:r>
              <a:rPr spc="60" dirty="0"/>
              <a:t>Content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302" y="1874224"/>
            <a:ext cx="5750735" cy="577325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50776" y="1863007"/>
            <a:ext cx="5803237" cy="579568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Filter</a:t>
            </a:r>
            <a:r>
              <a:rPr spc="-25" dirty="0"/>
              <a:t> </a:t>
            </a:r>
            <a:r>
              <a:rPr spc="150" dirty="0"/>
              <a:t>Out</a:t>
            </a:r>
            <a:r>
              <a:rPr spc="-20" dirty="0"/>
              <a:t> </a:t>
            </a:r>
            <a:r>
              <a:rPr dirty="0"/>
              <a:t>Low</a:t>
            </a:r>
            <a:r>
              <a:rPr spc="-25" dirty="0"/>
              <a:t> </a:t>
            </a:r>
            <a:r>
              <a:rPr spc="-30" dirty="0"/>
              <a:t>Frequencies</a:t>
            </a:r>
            <a:r>
              <a:rPr spc="-20" dirty="0"/>
              <a:t> </a:t>
            </a:r>
            <a:r>
              <a:rPr dirty="0"/>
              <a:t>Only</a:t>
            </a:r>
            <a:r>
              <a:rPr spc="-20" dirty="0"/>
              <a:t> </a:t>
            </a:r>
            <a:r>
              <a:rPr spc="-70" dirty="0"/>
              <a:t>(Edges)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261" y="1874224"/>
            <a:ext cx="5752818" cy="577325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48891" y="1860754"/>
            <a:ext cx="5807003" cy="58001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59400" y="7950200"/>
            <a:ext cx="2259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High-pass </a:t>
            </a:r>
            <a:r>
              <a:rPr sz="2400" b="1" spc="-10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91122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Filter</a:t>
            </a:r>
            <a:r>
              <a:rPr spc="-30" dirty="0"/>
              <a:t> </a:t>
            </a:r>
            <a:r>
              <a:rPr spc="150" dirty="0"/>
              <a:t>Out</a:t>
            </a:r>
            <a:r>
              <a:rPr spc="-30" dirty="0"/>
              <a:t> </a:t>
            </a:r>
            <a:r>
              <a:rPr spc="70" dirty="0"/>
              <a:t>High</a:t>
            </a:r>
            <a:r>
              <a:rPr spc="-30" dirty="0"/>
              <a:t> Frequencies</a:t>
            </a:r>
            <a:r>
              <a:rPr spc="-25" dirty="0"/>
              <a:t> </a:t>
            </a:r>
            <a:r>
              <a:rPr spc="-80" dirty="0"/>
              <a:t>(Blur)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985" y="1874224"/>
            <a:ext cx="5767052" cy="577325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48891" y="1853939"/>
            <a:ext cx="5807003" cy="58138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97500" y="7899400"/>
            <a:ext cx="2204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Low-pass</a:t>
            </a:r>
            <a:r>
              <a:rPr sz="2400" b="1" spc="11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Filter</a:t>
            </a:r>
            <a:r>
              <a:rPr spc="5" dirty="0"/>
              <a:t> </a:t>
            </a:r>
            <a:r>
              <a:rPr spc="150" dirty="0"/>
              <a:t>Out</a:t>
            </a:r>
            <a:r>
              <a:rPr spc="10" dirty="0"/>
              <a:t> </a:t>
            </a:r>
            <a:r>
              <a:rPr dirty="0"/>
              <a:t>Low</a:t>
            </a:r>
            <a:r>
              <a:rPr spc="5" dirty="0"/>
              <a:t> </a:t>
            </a:r>
            <a:r>
              <a:rPr dirty="0"/>
              <a:t>and</a:t>
            </a:r>
            <a:r>
              <a:rPr spc="10" dirty="0"/>
              <a:t> </a:t>
            </a:r>
            <a:r>
              <a:rPr spc="70" dirty="0"/>
              <a:t>High</a:t>
            </a:r>
            <a:r>
              <a:rPr spc="10" dirty="0"/>
              <a:t> </a:t>
            </a:r>
            <a:r>
              <a:rPr spc="-20" dirty="0"/>
              <a:t>Frequencies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261" y="1874224"/>
            <a:ext cx="5752818" cy="577325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48891" y="1863007"/>
            <a:ext cx="5807003" cy="579568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Filter</a:t>
            </a:r>
            <a:r>
              <a:rPr spc="5" dirty="0"/>
              <a:t> </a:t>
            </a:r>
            <a:r>
              <a:rPr spc="150" dirty="0"/>
              <a:t>Out</a:t>
            </a:r>
            <a:r>
              <a:rPr spc="10" dirty="0"/>
              <a:t> </a:t>
            </a:r>
            <a:r>
              <a:rPr dirty="0"/>
              <a:t>Low</a:t>
            </a:r>
            <a:r>
              <a:rPr spc="5" dirty="0"/>
              <a:t> </a:t>
            </a:r>
            <a:r>
              <a:rPr dirty="0"/>
              <a:t>and</a:t>
            </a:r>
            <a:r>
              <a:rPr spc="10" dirty="0"/>
              <a:t> </a:t>
            </a:r>
            <a:r>
              <a:rPr spc="70" dirty="0"/>
              <a:t>High</a:t>
            </a:r>
            <a:r>
              <a:rPr spc="10" dirty="0"/>
              <a:t> </a:t>
            </a:r>
            <a:r>
              <a:rPr spc="-20" dirty="0"/>
              <a:t>Frequencies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261" y="1874224"/>
            <a:ext cx="5752818" cy="577325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48891" y="1863007"/>
            <a:ext cx="5807003" cy="579568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9400" y="3787140"/>
            <a:ext cx="7372350" cy="195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6700" marR="5080" indent="-1524000">
              <a:lnSpc>
                <a:spcPct val="113100"/>
              </a:lnSpc>
              <a:spcBef>
                <a:spcPts val="100"/>
              </a:spcBef>
            </a:pPr>
            <a:r>
              <a:rPr sz="5600" dirty="0"/>
              <a:t>Filtering</a:t>
            </a:r>
            <a:r>
              <a:rPr sz="5600" spc="200" dirty="0"/>
              <a:t> </a:t>
            </a:r>
            <a:r>
              <a:rPr sz="5600" spc="455" dirty="0"/>
              <a:t>=</a:t>
            </a:r>
            <a:r>
              <a:rPr sz="5600" spc="200" dirty="0"/>
              <a:t> </a:t>
            </a:r>
            <a:r>
              <a:rPr sz="5600" spc="70" dirty="0"/>
              <a:t>Convolution </a:t>
            </a:r>
            <a:r>
              <a:rPr sz="5600" dirty="0"/>
              <a:t>(= </a:t>
            </a:r>
            <a:r>
              <a:rPr sz="5600" spc="-10" dirty="0"/>
              <a:t>Averaging)</a:t>
            </a:r>
            <a:endParaRPr sz="5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Recap:</a:t>
            </a:r>
            <a:r>
              <a:rPr spc="-50" dirty="0"/>
              <a:t> </a:t>
            </a:r>
            <a:r>
              <a:rPr spc="-545" dirty="0"/>
              <a:t>T</a:t>
            </a:r>
            <a:r>
              <a:rPr spc="35" dirty="0"/>
              <a:t>esting</a:t>
            </a:r>
            <a:r>
              <a:rPr spc="-45" dirty="0"/>
              <a:t> </a:t>
            </a:r>
            <a:r>
              <a:rPr spc="155" dirty="0"/>
              <a:t>in/out</a:t>
            </a:r>
            <a:r>
              <a:rPr spc="-45" dirty="0"/>
              <a:t> </a:t>
            </a:r>
            <a:r>
              <a:rPr spc="950" dirty="0">
                <a:latin typeface="Lucida Sans Unicode"/>
                <a:cs typeface="Lucida Sans Unicode"/>
              </a:rPr>
              <a:t>△</a:t>
            </a:r>
            <a:r>
              <a:rPr spc="-229" dirty="0">
                <a:latin typeface="Lucida Sans Unicode"/>
                <a:cs typeface="Lucida Sans Unicode"/>
              </a:rPr>
              <a:t> </a:t>
            </a:r>
            <a:r>
              <a:rPr dirty="0"/>
              <a:t>at</a:t>
            </a:r>
            <a:r>
              <a:rPr spc="-45" dirty="0"/>
              <a:t> </a:t>
            </a:r>
            <a:r>
              <a:rPr dirty="0"/>
              <a:t>pixels’</a:t>
            </a:r>
            <a:r>
              <a:rPr spc="-45" dirty="0"/>
              <a:t> </a:t>
            </a:r>
            <a:r>
              <a:rPr spc="-10" dirty="0"/>
              <a:t>centers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8142" y="7646362"/>
            <a:ext cx="139135" cy="1391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8142" y="7077402"/>
            <a:ext cx="139135" cy="13913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8142" y="6508443"/>
            <a:ext cx="139135" cy="13913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8142" y="5939482"/>
            <a:ext cx="139135" cy="13913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8142" y="5370522"/>
            <a:ext cx="139135" cy="13913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8142" y="4801562"/>
            <a:ext cx="139135" cy="13913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8142" y="3663642"/>
            <a:ext cx="139135" cy="13913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8142" y="4232602"/>
            <a:ext cx="139135" cy="13913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48142" y="3094682"/>
            <a:ext cx="139135" cy="13913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48142" y="2525722"/>
            <a:ext cx="139135" cy="13913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2258" y="7077402"/>
            <a:ext cx="139135" cy="13913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2258" y="5939482"/>
            <a:ext cx="139135" cy="13913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2258" y="6508443"/>
            <a:ext cx="139135" cy="13913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2258" y="5370522"/>
            <a:ext cx="139135" cy="13913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2258" y="4801562"/>
            <a:ext cx="139135" cy="13913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2258" y="4232602"/>
            <a:ext cx="139135" cy="13913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2258" y="3663642"/>
            <a:ext cx="139135" cy="13913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2258" y="3094682"/>
            <a:ext cx="139135" cy="13913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62258" y="2525722"/>
            <a:ext cx="139135" cy="13913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374" y="7646362"/>
            <a:ext cx="139135" cy="13913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374" y="6508443"/>
            <a:ext cx="139135" cy="13913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374" y="5939482"/>
            <a:ext cx="139135" cy="13913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374" y="5370522"/>
            <a:ext cx="139135" cy="13913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374" y="4801562"/>
            <a:ext cx="139135" cy="13913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374" y="4232602"/>
            <a:ext cx="139135" cy="13913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374" y="3663642"/>
            <a:ext cx="139135" cy="13913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76374" y="3094682"/>
            <a:ext cx="139135" cy="13913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0489" y="7646362"/>
            <a:ext cx="139135" cy="13913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76374" y="2525722"/>
            <a:ext cx="139135" cy="13913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0489" y="5370522"/>
            <a:ext cx="139135" cy="13913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0489" y="4801562"/>
            <a:ext cx="139135" cy="13913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0489" y="4232602"/>
            <a:ext cx="139135" cy="139135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0489" y="3663642"/>
            <a:ext cx="139135" cy="139135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90489" y="3094682"/>
            <a:ext cx="139135" cy="13913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90489" y="2525722"/>
            <a:ext cx="139135" cy="139135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4605" y="7646362"/>
            <a:ext cx="139135" cy="139135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4605" y="4232602"/>
            <a:ext cx="139135" cy="139135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4605" y="3663642"/>
            <a:ext cx="139135" cy="13913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4605" y="3094682"/>
            <a:ext cx="139135" cy="139135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04605" y="2525722"/>
            <a:ext cx="139135" cy="139135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18720" y="7646362"/>
            <a:ext cx="139135" cy="139135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18720" y="3663642"/>
            <a:ext cx="139135" cy="13913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18720" y="3094682"/>
            <a:ext cx="139135" cy="139135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18720" y="2525722"/>
            <a:ext cx="139135" cy="139135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32836" y="7646362"/>
            <a:ext cx="139135" cy="139135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32836" y="7077402"/>
            <a:ext cx="139135" cy="139135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32836" y="2525722"/>
            <a:ext cx="139135" cy="139135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46952" y="7646362"/>
            <a:ext cx="139135" cy="139135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46952" y="7077402"/>
            <a:ext cx="139135" cy="139135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4868934" y="7069963"/>
            <a:ext cx="190500" cy="190500"/>
            <a:chOff x="4868934" y="7069963"/>
            <a:chExt cx="190500" cy="190500"/>
          </a:xfrm>
        </p:grpSpPr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68934" y="7069963"/>
              <a:ext cx="189935" cy="18993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882724" y="708375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7" y="0"/>
                  </a:moveTo>
                  <a:lnTo>
                    <a:pt x="39428" y="4629"/>
                  </a:lnTo>
                  <a:lnTo>
                    <a:pt x="18515" y="18516"/>
                  </a:lnTo>
                  <a:lnTo>
                    <a:pt x="4628" y="39429"/>
                  </a:lnTo>
                  <a:lnTo>
                    <a:pt x="0" y="63218"/>
                  </a:lnTo>
                  <a:lnTo>
                    <a:pt x="4628" y="87006"/>
                  </a:lnTo>
                  <a:lnTo>
                    <a:pt x="18515" y="107919"/>
                  </a:lnTo>
                  <a:lnTo>
                    <a:pt x="39428" y="121806"/>
                  </a:lnTo>
                  <a:lnTo>
                    <a:pt x="63217" y="126436"/>
                  </a:lnTo>
                  <a:lnTo>
                    <a:pt x="87006" y="121806"/>
                  </a:lnTo>
                  <a:lnTo>
                    <a:pt x="107919" y="107919"/>
                  </a:lnTo>
                  <a:lnTo>
                    <a:pt x="121806" y="87006"/>
                  </a:lnTo>
                  <a:lnTo>
                    <a:pt x="126435" y="63218"/>
                  </a:lnTo>
                  <a:lnTo>
                    <a:pt x="121806" y="39429"/>
                  </a:lnTo>
                  <a:lnTo>
                    <a:pt x="107919" y="18516"/>
                  </a:lnTo>
                  <a:lnTo>
                    <a:pt x="87006" y="4629"/>
                  </a:lnTo>
                  <a:lnTo>
                    <a:pt x="63217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5" name="object 5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46952" y="3663642"/>
            <a:ext cx="139135" cy="139135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46952" y="3094682"/>
            <a:ext cx="139135" cy="139135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46952" y="2525722"/>
            <a:ext cx="139135" cy="139135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1067" y="7646362"/>
            <a:ext cx="139135" cy="139135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1067" y="7077402"/>
            <a:ext cx="139135" cy="139135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5483050" y="7069963"/>
            <a:ext cx="190500" cy="190500"/>
            <a:chOff x="5483050" y="7069963"/>
            <a:chExt cx="190500" cy="190500"/>
          </a:xfrm>
        </p:grpSpPr>
        <p:pic>
          <p:nvPicPr>
            <p:cNvPr id="61" name="object 6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83050" y="7069963"/>
              <a:ext cx="189935" cy="18993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496839" y="708375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8" y="0"/>
                  </a:moveTo>
                  <a:lnTo>
                    <a:pt x="39429" y="4629"/>
                  </a:lnTo>
                  <a:lnTo>
                    <a:pt x="18516" y="18516"/>
                  </a:lnTo>
                  <a:lnTo>
                    <a:pt x="4629" y="39429"/>
                  </a:lnTo>
                  <a:lnTo>
                    <a:pt x="0" y="63218"/>
                  </a:lnTo>
                  <a:lnTo>
                    <a:pt x="4629" y="87006"/>
                  </a:lnTo>
                  <a:lnTo>
                    <a:pt x="18516" y="107919"/>
                  </a:lnTo>
                  <a:lnTo>
                    <a:pt x="39429" y="121806"/>
                  </a:lnTo>
                  <a:lnTo>
                    <a:pt x="63218" y="126436"/>
                  </a:lnTo>
                  <a:lnTo>
                    <a:pt x="87006" y="121806"/>
                  </a:lnTo>
                  <a:lnTo>
                    <a:pt x="107919" y="107919"/>
                  </a:lnTo>
                  <a:lnTo>
                    <a:pt x="121806" y="87006"/>
                  </a:lnTo>
                  <a:lnTo>
                    <a:pt x="126436" y="63218"/>
                  </a:lnTo>
                  <a:lnTo>
                    <a:pt x="121806" y="39429"/>
                  </a:lnTo>
                  <a:lnTo>
                    <a:pt x="107919" y="18516"/>
                  </a:lnTo>
                  <a:lnTo>
                    <a:pt x="87006" y="4629"/>
                  </a:lnTo>
                  <a:lnTo>
                    <a:pt x="6321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5483050" y="6501003"/>
            <a:ext cx="190500" cy="190500"/>
            <a:chOff x="5483050" y="6501003"/>
            <a:chExt cx="190500" cy="190500"/>
          </a:xfrm>
        </p:grpSpPr>
        <p:pic>
          <p:nvPicPr>
            <p:cNvPr id="64" name="object 6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83050" y="6501003"/>
              <a:ext cx="189935" cy="189935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496839" y="6514793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8" y="0"/>
                  </a:moveTo>
                  <a:lnTo>
                    <a:pt x="39429" y="4628"/>
                  </a:lnTo>
                  <a:lnTo>
                    <a:pt x="18516" y="18515"/>
                  </a:lnTo>
                  <a:lnTo>
                    <a:pt x="4629" y="39428"/>
                  </a:lnTo>
                  <a:lnTo>
                    <a:pt x="0" y="63217"/>
                  </a:lnTo>
                  <a:lnTo>
                    <a:pt x="4629" y="87005"/>
                  </a:lnTo>
                  <a:lnTo>
                    <a:pt x="18516" y="107918"/>
                  </a:lnTo>
                  <a:lnTo>
                    <a:pt x="39429" y="121806"/>
                  </a:lnTo>
                  <a:lnTo>
                    <a:pt x="63218" y="126435"/>
                  </a:lnTo>
                  <a:lnTo>
                    <a:pt x="87006" y="121806"/>
                  </a:lnTo>
                  <a:lnTo>
                    <a:pt x="107919" y="107918"/>
                  </a:lnTo>
                  <a:lnTo>
                    <a:pt x="121806" y="87005"/>
                  </a:lnTo>
                  <a:lnTo>
                    <a:pt x="126436" y="63217"/>
                  </a:lnTo>
                  <a:lnTo>
                    <a:pt x="121806" y="39428"/>
                  </a:lnTo>
                  <a:lnTo>
                    <a:pt x="107919" y="18515"/>
                  </a:lnTo>
                  <a:lnTo>
                    <a:pt x="87006" y="4628"/>
                  </a:lnTo>
                  <a:lnTo>
                    <a:pt x="6321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5483050" y="5932043"/>
            <a:ext cx="190500" cy="190500"/>
            <a:chOff x="5483050" y="5932043"/>
            <a:chExt cx="190500" cy="190500"/>
          </a:xfrm>
        </p:grpSpPr>
        <p:pic>
          <p:nvPicPr>
            <p:cNvPr id="67" name="object 6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83050" y="5932043"/>
              <a:ext cx="189935" cy="189935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5496839" y="594583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8" y="0"/>
                  </a:moveTo>
                  <a:lnTo>
                    <a:pt x="39429" y="4629"/>
                  </a:lnTo>
                  <a:lnTo>
                    <a:pt x="18516" y="18516"/>
                  </a:lnTo>
                  <a:lnTo>
                    <a:pt x="4629" y="39429"/>
                  </a:lnTo>
                  <a:lnTo>
                    <a:pt x="0" y="63218"/>
                  </a:lnTo>
                  <a:lnTo>
                    <a:pt x="4629" y="87006"/>
                  </a:lnTo>
                  <a:lnTo>
                    <a:pt x="18516" y="107919"/>
                  </a:lnTo>
                  <a:lnTo>
                    <a:pt x="39429" y="121806"/>
                  </a:lnTo>
                  <a:lnTo>
                    <a:pt x="63218" y="126436"/>
                  </a:lnTo>
                  <a:lnTo>
                    <a:pt x="87006" y="121806"/>
                  </a:lnTo>
                  <a:lnTo>
                    <a:pt x="107919" y="107919"/>
                  </a:lnTo>
                  <a:lnTo>
                    <a:pt x="121806" y="87006"/>
                  </a:lnTo>
                  <a:lnTo>
                    <a:pt x="126436" y="63218"/>
                  </a:lnTo>
                  <a:lnTo>
                    <a:pt x="121806" y="39429"/>
                  </a:lnTo>
                  <a:lnTo>
                    <a:pt x="107919" y="18516"/>
                  </a:lnTo>
                  <a:lnTo>
                    <a:pt x="87006" y="4629"/>
                  </a:lnTo>
                  <a:lnTo>
                    <a:pt x="6321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9" name="object 6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1067" y="4801562"/>
            <a:ext cx="139135" cy="139135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1067" y="4232602"/>
            <a:ext cx="139135" cy="139135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1067" y="3663642"/>
            <a:ext cx="139135" cy="139135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1067" y="3094682"/>
            <a:ext cx="139135" cy="139135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6097165" y="7069963"/>
            <a:ext cx="190500" cy="190500"/>
            <a:chOff x="6097165" y="7069963"/>
            <a:chExt cx="190500" cy="190500"/>
          </a:xfrm>
        </p:grpSpPr>
        <p:pic>
          <p:nvPicPr>
            <p:cNvPr id="74" name="object 7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97165" y="7069963"/>
              <a:ext cx="189935" cy="189935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6110955" y="708375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8" y="0"/>
                  </a:moveTo>
                  <a:lnTo>
                    <a:pt x="39429" y="4629"/>
                  </a:lnTo>
                  <a:lnTo>
                    <a:pt x="18516" y="18516"/>
                  </a:lnTo>
                  <a:lnTo>
                    <a:pt x="4629" y="39429"/>
                  </a:lnTo>
                  <a:lnTo>
                    <a:pt x="0" y="63218"/>
                  </a:lnTo>
                  <a:lnTo>
                    <a:pt x="4629" y="87006"/>
                  </a:lnTo>
                  <a:lnTo>
                    <a:pt x="18516" y="107919"/>
                  </a:lnTo>
                  <a:lnTo>
                    <a:pt x="39429" y="121806"/>
                  </a:lnTo>
                  <a:lnTo>
                    <a:pt x="63218" y="126436"/>
                  </a:lnTo>
                  <a:lnTo>
                    <a:pt x="87006" y="121806"/>
                  </a:lnTo>
                  <a:lnTo>
                    <a:pt x="107919" y="107919"/>
                  </a:lnTo>
                  <a:lnTo>
                    <a:pt x="121806" y="87006"/>
                  </a:lnTo>
                  <a:lnTo>
                    <a:pt x="126435" y="63218"/>
                  </a:lnTo>
                  <a:lnTo>
                    <a:pt x="121806" y="39429"/>
                  </a:lnTo>
                  <a:lnTo>
                    <a:pt x="107919" y="18516"/>
                  </a:lnTo>
                  <a:lnTo>
                    <a:pt x="87006" y="4629"/>
                  </a:lnTo>
                  <a:lnTo>
                    <a:pt x="6321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6" name="object 7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61067" y="2525722"/>
            <a:ext cx="139135" cy="139135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6097165" y="6501003"/>
            <a:ext cx="190500" cy="190500"/>
            <a:chOff x="6097165" y="6501003"/>
            <a:chExt cx="190500" cy="190500"/>
          </a:xfrm>
        </p:grpSpPr>
        <p:pic>
          <p:nvPicPr>
            <p:cNvPr id="78" name="object 7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97165" y="6501003"/>
              <a:ext cx="189935" cy="189935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6110955" y="6514793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8" y="0"/>
                  </a:moveTo>
                  <a:lnTo>
                    <a:pt x="39429" y="4628"/>
                  </a:lnTo>
                  <a:lnTo>
                    <a:pt x="18516" y="18515"/>
                  </a:lnTo>
                  <a:lnTo>
                    <a:pt x="4629" y="39428"/>
                  </a:lnTo>
                  <a:lnTo>
                    <a:pt x="0" y="63217"/>
                  </a:lnTo>
                  <a:lnTo>
                    <a:pt x="4629" y="87005"/>
                  </a:lnTo>
                  <a:lnTo>
                    <a:pt x="18516" y="107918"/>
                  </a:lnTo>
                  <a:lnTo>
                    <a:pt x="39429" y="121806"/>
                  </a:lnTo>
                  <a:lnTo>
                    <a:pt x="63218" y="126435"/>
                  </a:lnTo>
                  <a:lnTo>
                    <a:pt x="87006" y="121806"/>
                  </a:lnTo>
                  <a:lnTo>
                    <a:pt x="107919" y="107918"/>
                  </a:lnTo>
                  <a:lnTo>
                    <a:pt x="121806" y="87005"/>
                  </a:lnTo>
                  <a:lnTo>
                    <a:pt x="126435" y="63217"/>
                  </a:lnTo>
                  <a:lnTo>
                    <a:pt x="121806" y="39428"/>
                  </a:lnTo>
                  <a:lnTo>
                    <a:pt x="107919" y="18515"/>
                  </a:lnTo>
                  <a:lnTo>
                    <a:pt x="87006" y="4628"/>
                  </a:lnTo>
                  <a:lnTo>
                    <a:pt x="6321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0" name="object 8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75183" y="7077402"/>
            <a:ext cx="139135" cy="139135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75183" y="7646362"/>
            <a:ext cx="139135" cy="139135"/>
          </a:xfrm>
          <a:prstGeom prst="rect">
            <a:avLst/>
          </a:prstGeom>
        </p:spPr>
      </p:pic>
      <p:grpSp>
        <p:nvGrpSpPr>
          <p:cNvPr id="82" name="object 82"/>
          <p:cNvGrpSpPr/>
          <p:nvPr/>
        </p:nvGrpSpPr>
        <p:grpSpPr>
          <a:xfrm>
            <a:off x="6097165" y="5932043"/>
            <a:ext cx="190500" cy="190500"/>
            <a:chOff x="6097165" y="5932043"/>
            <a:chExt cx="190500" cy="190500"/>
          </a:xfrm>
        </p:grpSpPr>
        <p:pic>
          <p:nvPicPr>
            <p:cNvPr id="83" name="object 8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97165" y="5932043"/>
              <a:ext cx="189935" cy="189935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110955" y="594583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8" y="0"/>
                  </a:moveTo>
                  <a:lnTo>
                    <a:pt x="39429" y="4629"/>
                  </a:lnTo>
                  <a:lnTo>
                    <a:pt x="18516" y="18516"/>
                  </a:lnTo>
                  <a:lnTo>
                    <a:pt x="4629" y="39429"/>
                  </a:lnTo>
                  <a:lnTo>
                    <a:pt x="0" y="63218"/>
                  </a:lnTo>
                  <a:lnTo>
                    <a:pt x="4629" y="87006"/>
                  </a:lnTo>
                  <a:lnTo>
                    <a:pt x="18516" y="107919"/>
                  </a:lnTo>
                  <a:lnTo>
                    <a:pt x="39429" y="121806"/>
                  </a:lnTo>
                  <a:lnTo>
                    <a:pt x="63218" y="126436"/>
                  </a:lnTo>
                  <a:lnTo>
                    <a:pt x="87006" y="121806"/>
                  </a:lnTo>
                  <a:lnTo>
                    <a:pt x="107919" y="107919"/>
                  </a:lnTo>
                  <a:lnTo>
                    <a:pt x="121806" y="87006"/>
                  </a:lnTo>
                  <a:lnTo>
                    <a:pt x="126435" y="63218"/>
                  </a:lnTo>
                  <a:lnTo>
                    <a:pt x="121806" y="39429"/>
                  </a:lnTo>
                  <a:lnTo>
                    <a:pt x="107919" y="18516"/>
                  </a:lnTo>
                  <a:lnTo>
                    <a:pt x="87006" y="4629"/>
                  </a:lnTo>
                  <a:lnTo>
                    <a:pt x="6321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5" name="object 8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75183" y="5939482"/>
            <a:ext cx="139135" cy="139135"/>
          </a:xfrm>
          <a:prstGeom prst="rect">
            <a:avLst/>
          </a:prstGeom>
        </p:spPr>
      </p:pic>
      <p:grpSp>
        <p:nvGrpSpPr>
          <p:cNvPr id="86" name="object 86"/>
          <p:cNvGrpSpPr/>
          <p:nvPr/>
        </p:nvGrpSpPr>
        <p:grpSpPr>
          <a:xfrm>
            <a:off x="6097165" y="5363083"/>
            <a:ext cx="190500" cy="190500"/>
            <a:chOff x="6097165" y="5363083"/>
            <a:chExt cx="190500" cy="190500"/>
          </a:xfrm>
        </p:grpSpPr>
        <p:pic>
          <p:nvPicPr>
            <p:cNvPr id="87" name="object 8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97165" y="5363083"/>
              <a:ext cx="189935" cy="189935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6110955" y="537687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8" y="0"/>
                  </a:moveTo>
                  <a:lnTo>
                    <a:pt x="39429" y="4629"/>
                  </a:lnTo>
                  <a:lnTo>
                    <a:pt x="18516" y="18516"/>
                  </a:lnTo>
                  <a:lnTo>
                    <a:pt x="4629" y="39429"/>
                  </a:lnTo>
                  <a:lnTo>
                    <a:pt x="0" y="63218"/>
                  </a:lnTo>
                  <a:lnTo>
                    <a:pt x="4629" y="87006"/>
                  </a:lnTo>
                  <a:lnTo>
                    <a:pt x="18516" y="107919"/>
                  </a:lnTo>
                  <a:lnTo>
                    <a:pt x="39429" y="121806"/>
                  </a:lnTo>
                  <a:lnTo>
                    <a:pt x="63218" y="126436"/>
                  </a:lnTo>
                  <a:lnTo>
                    <a:pt x="87006" y="121806"/>
                  </a:lnTo>
                  <a:lnTo>
                    <a:pt x="107919" y="107919"/>
                  </a:lnTo>
                  <a:lnTo>
                    <a:pt x="121806" y="87006"/>
                  </a:lnTo>
                  <a:lnTo>
                    <a:pt x="126435" y="63218"/>
                  </a:lnTo>
                  <a:lnTo>
                    <a:pt x="121806" y="39429"/>
                  </a:lnTo>
                  <a:lnTo>
                    <a:pt x="107919" y="18516"/>
                  </a:lnTo>
                  <a:lnTo>
                    <a:pt x="87006" y="4629"/>
                  </a:lnTo>
                  <a:lnTo>
                    <a:pt x="6321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9" name="object 8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75183" y="5370522"/>
            <a:ext cx="139135" cy="139135"/>
          </a:xfrm>
          <a:prstGeom prst="rect">
            <a:avLst/>
          </a:prstGeom>
        </p:spPr>
      </p:pic>
      <p:grpSp>
        <p:nvGrpSpPr>
          <p:cNvPr id="90" name="object 90"/>
          <p:cNvGrpSpPr/>
          <p:nvPr/>
        </p:nvGrpSpPr>
        <p:grpSpPr>
          <a:xfrm>
            <a:off x="6097165" y="4794123"/>
            <a:ext cx="190500" cy="190500"/>
            <a:chOff x="6097165" y="4794123"/>
            <a:chExt cx="190500" cy="190500"/>
          </a:xfrm>
        </p:grpSpPr>
        <p:pic>
          <p:nvPicPr>
            <p:cNvPr id="91" name="object 9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97165" y="4794123"/>
              <a:ext cx="189935" cy="189935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6110955" y="4807913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8" y="0"/>
                  </a:moveTo>
                  <a:lnTo>
                    <a:pt x="39429" y="4628"/>
                  </a:lnTo>
                  <a:lnTo>
                    <a:pt x="18516" y="18515"/>
                  </a:lnTo>
                  <a:lnTo>
                    <a:pt x="4629" y="39428"/>
                  </a:lnTo>
                  <a:lnTo>
                    <a:pt x="0" y="63217"/>
                  </a:lnTo>
                  <a:lnTo>
                    <a:pt x="4629" y="87005"/>
                  </a:lnTo>
                  <a:lnTo>
                    <a:pt x="18516" y="107918"/>
                  </a:lnTo>
                  <a:lnTo>
                    <a:pt x="39429" y="121806"/>
                  </a:lnTo>
                  <a:lnTo>
                    <a:pt x="63218" y="126435"/>
                  </a:lnTo>
                  <a:lnTo>
                    <a:pt x="87006" y="121806"/>
                  </a:lnTo>
                  <a:lnTo>
                    <a:pt x="107919" y="107918"/>
                  </a:lnTo>
                  <a:lnTo>
                    <a:pt x="121806" y="87005"/>
                  </a:lnTo>
                  <a:lnTo>
                    <a:pt x="126435" y="63217"/>
                  </a:lnTo>
                  <a:lnTo>
                    <a:pt x="121806" y="39428"/>
                  </a:lnTo>
                  <a:lnTo>
                    <a:pt x="107919" y="18515"/>
                  </a:lnTo>
                  <a:lnTo>
                    <a:pt x="87006" y="4628"/>
                  </a:lnTo>
                  <a:lnTo>
                    <a:pt x="6321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3" name="object 9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75183" y="4232602"/>
            <a:ext cx="139135" cy="139135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75183" y="4801562"/>
            <a:ext cx="139135" cy="139135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75183" y="3663642"/>
            <a:ext cx="139135" cy="139135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75183" y="3094682"/>
            <a:ext cx="139135" cy="139135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6711281" y="7069963"/>
            <a:ext cx="190500" cy="190500"/>
            <a:chOff x="6711281" y="7069963"/>
            <a:chExt cx="190500" cy="190500"/>
          </a:xfrm>
        </p:grpSpPr>
        <p:pic>
          <p:nvPicPr>
            <p:cNvPr id="98" name="object 9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1281" y="7069963"/>
              <a:ext cx="189935" cy="189935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6725071" y="708375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7" y="0"/>
                  </a:moveTo>
                  <a:lnTo>
                    <a:pt x="39428" y="4629"/>
                  </a:lnTo>
                  <a:lnTo>
                    <a:pt x="18515" y="18516"/>
                  </a:lnTo>
                  <a:lnTo>
                    <a:pt x="4628" y="39429"/>
                  </a:lnTo>
                  <a:lnTo>
                    <a:pt x="0" y="63218"/>
                  </a:lnTo>
                  <a:lnTo>
                    <a:pt x="4628" y="87006"/>
                  </a:lnTo>
                  <a:lnTo>
                    <a:pt x="18515" y="107919"/>
                  </a:lnTo>
                  <a:lnTo>
                    <a:pt x="39428" y="121806"/>
                  </a:lnTo>
                  <a:lnTo>
                    <a:pt x="63217" y="126436"/>
                  </a:lnTo>
                  <a:lnTo>
                    <a:pt x="87005" y="121806"/>
                  </a:lnTo>
                  <a:lnTo>
                    <a:pt x="107918" y="107919"/>
                  </a:lnTo>
                  <a:lnTo>
                    <a:pt x="121806" y="87006"/>
                  </a:lnTo>
                  <a:lnTo>
                    <a:pt x="126435" y="63218"/>
                  </a:lnTo>
                  <a:lnTo>
                    <a:pt x="121806" y="39429"/>
                  </a:lnTo>
                  <a:lnTo>
                    <a:pt x="107918" y="18516"/>
                  </a:lnTo>
                  <a:lnTo>
                    <a:pt x="87005" y="4629"/>
                  </a:lnTo>
                  <a:lnTo>
                    <a:pt x="63217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0" name="object 10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75183" y="2525722"/>
            <a:ext cx="139135" cy="139135"/>
          </a:xfrm>
          <a:prstGeom prst="rect">
            <a:avLst/>
          </a:prstGeom>
        </p:spPr>
      </p:pic>
      <p:grpSp>
        <p:nvGrpSpPr>
          <p:cNvPr id="101" name="object 101"/>
          <p:cNvGrpSpPr/>
          <p:nvPr/>
        </p:nvGrpSpPr>
        <p:grpSpPr>
          <a:xfrm>
            <a:off x="6711281" y="6501003"/>
            <a:ext cx="190500" cy="190500"/>
            <a:chOff x="6711281" y="6501003"/>
            <a:chExt cx="190500" cy="190500"/>
          </a:xfrm>
        </p:grpSpPr>
        <p:pic>
          <p:nvPicPr>
            <p:cNvPr id="102" name="object 10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11281" y="6501003"/>
              <a:ext cx="189935" cy="189935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6725071" y="6514793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7" y="0"/>
                  </a:moveTo>
                  <a:lnTo>
                    <a:pt x="39428" y="4628"/>
                  </a:lnTo>
                  <a:lnTo>
                    <a:pt x="18515" y="18515"/>
                  </a:lnTo>
                  <a:lnTo>
                    <a:pt x="4628" y="39428"/>
                  </a:lnTo>
                  <a:lnTo>
                    <a:pt x="0" y="63217"/>
                  </a:lnTo>
                  <a:lnTo>
                    <a:pt x="4628" y="87005"/>
                  </a:lnTo>
                  <a:lnTo>
                    <a:pt x="18515" y="107918"/>
                  </a:lnTo>
                  <a:lnTo>
                    <a:pt x="39428" y="121806"/>
                  </a:lnTo>
                  <a:lnTo>
                    <a:pt x="63217" y="126435"/>
                  </a:lnTo>
                  <a:lnTo>
                    <a:pt x="87005" y="121806"/>
                  </a:lnTo>
                  <a:lnTo>
                    <a:pt x="107918" y="107918"/>
                  </a:lnTo>
                  <a:lnTo>
                    <a:pt x="121806" y="87005"/>
                  </a:lnTo>
                  <a:lnTo>
                    <a:pt x="126435" y="63217"/>
                  </a:lnTo>
                  <a:lnTo>
                    <a:pt x="121806" y="39428"/>
                  </a:lnTo>
                  <a:lnTo>
                    <a:pt x="107918" y="18515"/>
                  </a:lnTo>
                  <a:lnTo>
                    <a:pt x="87005" y="4628"/>
                  </a:lnTo>
                  <a:lnTo>
                    <a:pt x="63217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" name="object 104"/>
          <p:cNvGrpSpPr/>
          <p:nvPr/>
        </p:nvGrpSpPr>
        <p:grpSpPr>
          <a:xfrm>
            <a:off x="6711281" y="5932043"/>
            <a:ext cx="190500" cy="190500"/>
            <a:chOff x="6711281" y="5932043"/>
            <a:chExt cx="190500" cy="190500"/>
          </a:xfrm>
        </p:grpSpPr>
        <p:pic>
          <p:nvPicPr>
            <p:cNvPr id="105" name="object 10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1281" y="5932043"/>
              <a:ext cx="189935" cy="189935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6725071" y="594583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7" y="0"/>
                  </a:moveTo>
                  <a:lnTo>
                    <a:pt x="39428" y="4629"/>
                  </a:lnTo>
                  <a:lnTo>
                    <a:pt x="18515" y="18516"/>
                  </a:lnTo>
                  <a:lnTo>
                    <a:pt x="4628" y="39429"/>
                  </a:lnTo>
                  <a:lnTo>
                    <a:pt x="0" y="63218"/>
                  </a:lnTo>
                  <a:lnTo>
                    <a:pt x="4628" y="87006"/>
                  </a:lnTo>
                  <a:lnTo>
                    <a:pt x="18515" y="107919"/>
                  </a:lnTo>
                  <a:lnTo>
                    <a:pt x="39428" y="121806"/>
                  </a:lnTo>
                  <a:lnTo>
                    <a:pt x="63217" y="126436"/>
                  </a:lnTo>
                  <a:lnTo>
                    <a:pt x="87005" y="121806"/>
                  </a:lnTo>
                  <a:lnTo>
                    <a:pt x="107918" y="107919"/>
                  </a:lnTo>
                  <a:lnTo>
                    <a:pt x="121806" y="87006"/>
                  </a:lnTo>
                  <a:lnTo>
                    <a:pt x="126435" y="63218"/>
                  </a:lnTo>
                  <a:lnTo>
                    <a:pt x="121806" y="39429"/>
                  </a:lnTo>
                  <a:lnTo>
                    <a:pt x="107918" y="18516"/>
                  </a:lnTo>
                  <a:lnTo>
                    <a:pt x="87005" y="4629"/>
                  </a:lnTo>
                  <a:lnTo>
                    <a:pt x="63217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6711281" y="5363083"/>
            <a:ext cx="190500" cy="190500"/>
            <a:chOff x="6711281" y="5363083"/>
            <a:chExt cx="190500" cy="190500"/>
          </a:xfrm>
        </p:grpSpPr>
        <p:pic>
          <p:nvPicPr>
            <p:cNvPr id="108" name="object 10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11281" y="5363083"/>
              <a:ext cx="189935" cy="189935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6725071" y="537687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7" y="0"/>
                  </a:moveTo>
                  <a:lnTo>
                    <a:pt x="39428" y="4629"/>
                  </a:lnTo>
                  <a:lnTo>
                    <a:pt x="18515" y="18516"/>
                  </a:lnTo>
                  <a:lnTo>
                    <a:pt x="4628" y="39429"/>
                  </a:lnTo>
                  <a:lnTo>
                    <a:pt x="0" y="63218"/>
                  </a:lnTo>
                  <a:lnTo>
                    <a:pt x="4628" y="87006"/>
                  </a:lnTo>
                  <a:lnTo>
                    <a:pt x="18515" y="107919"/>
                  </a:lnTo>
                  <a:lnTo>
                    <a:pt x="39428" y="121806"/>
                  </a:lnTo>
                  <a:lnTo>
                    <a:pt x="63217" y="126436"/>
                  </a:lnTo>
                  <a:lnTo>
                    <a:pt x="87005" y="121806"/>
                  </a:lnTo>
                  <a:lnTo>
                    <a:pt x="107918" y="107919"/>
                  </a:lnTo>
                  <a:lnTo>
                    <a:pt x="121806" y="87006"/>
                  </a:lnTo>
                  <a:lnTo>
                    <a:pt x="126435" y="63218"/>
                  </a:lnTo>
                  <a:lnTo>
                    <a:pt x="121806" y="39429"/>
                  </a:lnTo>
                  <a:lnTo>
                    <a:pt x="107918" y="18516"/>
                  </a:lnTo>
                  <a:lnTo>
                    <a:pt x="87005" y="4629"/>
                  </a:lnTo>
                  <a:lnTo>
                    <a:pt x="63217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6711281" y="4794123"/>
            <a:ext cx="190500" cy="190500"/>
            <a:chOff x="6711281" y="4794123"/>
            <a:chExt cx="190500" cy="190500"/>
          </a:xfrm>
        </p:grpSpPr>
        <p:pic>
          <p:nvPicPr>
            <p:cNvPr id="111" name="object 11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11281" y="4794123"/>
              <a:ext cx="189935" cy="189935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6725071" y="4807913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7" y="0"/>
                  </a:moveTo>
                  <a:lnTo>
                    <a:pt x="39428" y="4628"/>
                  </a:lnTo>
                  <a:lnTo>
                    <a:pt x="18515" y="18515"/>
                  </a:lnTo>
                  <a:lnTo>
                    <a:pt x="4628" y="39428"/>
                  </a:lnTo>
                  <a:lnTo>
                    <a:pt x="0" y="63217"/>
                  </a:lnTo>
                  <a:lnTo>
                    <a:pt x="4628" y="87005"/>
                  </a:lnTo>
                  <a:lnTo>
                    <a:pt x="18515" y="107918"/>
                  </a:lnTo>
                  <a:lnTo>
                    <a:pt x="39428" y="121806"/>
                  </a:lnTo>
                  <a:lnTo>
                    <a:pt x="63217" y="126435"/>
                  </a:lnTo>
                  <a:lnTo>
                    <a:pt x="87005" y="121806"/>
                  </a:lnTo>
                  <a:lnTo>
                    <a:pt x="107918" y="107918"/>
                  </a:lnTo>
                  <a:lnTo>
                    <a:pt x="121806" y="87005"/>
                  </a:lnTo>
                  <a:lnTo>
                    <a:pt x="126435" y="63217"/>
                  </a:lnTo>
                  <a:lnTo>
                    <a:pt x="121806" y="39428"/>
                  </a:lnTo>
                  <a:lnTo>
                    <a:pt x="107918" y="18515"/>
                  </a:lnTo>
                  <a:lnTo>
                    <a:pt x="87005" y="4628"/>
                  </a:lnTo>
                  <a:lnTo>
                    <a:pt x="63217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3" name="object 113"/>
          <p:cNvGrpSpPr/>
          <p:nvPr/>
        </p:nvGrpSpPr>
        <p:grpSpPr>
          <a:xfrm>
            <a:off x="6711281" y="4225163"/>
            <a:ext cx="190500" cy="190500"/>
            <a:chOff x="6711281" y="4225163"/>
            <a:chExt cx="190500" cy="190500"/>
          </a:xfrm>
        </p:grpSpPr>
        <p:pic>
          <p:nvPicPr>
            <p:cNvPr id="114" name="object 1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11281" y="4225163"/>
              <a:ext cx="189935" cy="189935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6725071" y="423895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7" y="0"/>
                  </a:moveTo>
                  <a:lnTo>
                    <a:pt x="39428" y="4629"/>
                  </a:lnTo>
                  <a:lnTo>
                    <a:pt x="18515" y="18516"/>
                  </a:lnTo>
                  <a:lnTo>
                    <a:pt x="4628" y="39429"/>
                  </a:lnTo>
                  <a:lnTo>
                    <a:pt x="0" y="63218"/>
                  </a:lnTo>
                  <a:lnTo>
                    <a:pt x="4628" y="87006"/>
                  </a:lnTo>
                  <a:lnTo>
                    <a:pt x="18515" y="107919"/>
                  </a:lnTo>
                  <a:lnTo>
                    <a:pt x="39428" y="121806"/>
                  </a:lnTo>
                  <a:lnTo>
                    <a:pt x="63217" y="126436"/>
                  </a:lnTo>
                  <a:lnTo>
                    <a:pt x="87005" y="121806"/>
                  </a:lnTo>
                  <a:lnTo>
                    <a:pt x="107918" y="107919"/>
                  </a:lnTo>
                  <a:lnTo>
                    <a:pt x="121806" y="87006"/>
                  </a:lnTo>
                  <a:lnTo>
                    <a:pt x="126435" y="63218"/>
                  </a:lnTo>
                  <a:lnTo>
                    <a:pt x="121806" y="39429"/>
                  </a:lnTo>
                  <a:lnTo>
                    <a:pt x="107918" y="18516"/>
                  </a:lnTo>
                  <a:lnTo>
                    <a:pt x="87005" y="4629"/>
                  </a:lnTo>
                  <a:lnTo>
                    <a:pt x="63217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6" name="object 116"/>
          <p:cNvGrpSpPr/>
          <p:nvPr/>
        </p:nvGrpSpPr>
        <p:grpSpPr>
          <a:xfrm>
            <a:off x="7325397" y="6501003"/>
            <a:ext cx="190500" cy="190500"/>
            <a:chOff x="7325397" y="6501003"/>
            <a:chExt cx="190500" cy="190500"/>
          </a:xfrm>
        </p:grpSpPr>
        <p:pic>
          <p:nvPicPr>
            <p:cNvPr id="117" name="object 1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25397" y="6501003"/>
              <a:ext cx="189935" cy="189935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7339186" y="6514793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8" y="0"/>
                  </a:moveTo>
                  <a:lnTo>
                    <a:pt x="39429" y="4628"/>
                  </a:lnTo>
                  <a:lnTo>
                    <a:pt x="18516" y="18515"/>
                  </a:lnTo>
                  <a:lnTo>
                    <a:pt x="4629" y="39428"/>
                  </a:lnTo>
                  <a:lnTo>
                    <a:pt x="0" y="63217"/>
                  </a:lnTo>
                  <a:lnTo>
                    <a:pt x="4629" y="87005"/>
                  </a:lnTo>
                  <a:lnTo>
                    <a:pt x="18516" y="107918"/>
                  </a:lnTo>
                  <a:lnTo>
                    <a:pt x="39429" y="121806"/>
                  </a:lnTo>
                  <a:lnTo>
                    <a:pt x="63218" y="126435"/>
                  </a:lnTo>
                  <a:lnTo>
                    <a:pt x="87006" y="121806"/>
                  </a:lnTo>
                  <a:lnTo>
                    <a:pt x="107919" y="107918"/>
                  </a:lnTo>
                  <a:lnTo>
                    <a:pt x="121806" y="87005"/>
                  </a:lnTo>
                  <a:lnTo>
                    <a:pt x="126435" y="63217"/>
                  </a:lnTo>
                  <a:lnTo>
                    <a:pt x="121806" y="39428"/>
                  </a:lnTo>
                  <a:lnTo>
                    <a:pt x="107919" y="18515"/>
                  </a:lnTo>
                  <a:lnTo>
                    <a:pt x="87006" y="4628"/>
                  </a:lnTo>
                  <a:lnTo>
                    <a:pt x="6321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9" name="object 119"/>
          <p:cNvGrpSpPr/>
          <p:nvPr/>
        </p:nvGrpSpPr>
        <p:grpSpPr>
          <a:xfrm>
            <a:off x="7325397" y="5932043"/>
            <a:ext cx="190500" cy="190500"/>
            <a:chOff x="7325397" y="5932043"/>
            <a:chExt cx="190500" cy="190500"/>
          </a:xfrm>
        </p:grpSpPr>
        <p:pic>
          <p:nvPicPr>
            <p:cNvPr id="120" name="object 1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25397" y="5932043"/>
              <a:ext cx="189935" cy="189935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7339186" y="594583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8" y="0"/>
                  </a:moveTo>
                  <a:lnTo>
                    <a:pt x="39429" y="4629"/>
                  </a:lnTo>
                  <a:lnTo>
                    <a:pt x="18516" y="18516"/>
                  </a:lnTo>
                  <a:lnTo>
                    <a:pt x="4629" y="39429"/>
                  </a:lnTo>
                  <a:lnTo>
                    <a:pt x="0" y="63218"/>
                  </a:lnTo>
                  <a:lnTo>
                    <a:pt x="4629" y="87006"/>
                  </a:lnTo>
                  <a:lnTo>
                    <a:pt x="18516" y="107919"/>
                  </a:lnTo>
                  <a:lnTo>
                    <a:pt x="39429" y="121806"/>
                  </a:lnTo>
                  <a:lnTo>
                    <a:pt x="63218" y="126436"/>
                  </a:lnTo>
                  <a:lnTo>
                    <a:pt x="87006" y="121806"/>
                  </a:lnTo>
                  <a:lnTo>
                    <a:pt x="107919" y="107919"/>
                  </a:lnTo>
                  <a:lnTo>
                    <a:pt x="121806" y="87006"/>
                  </a:lnTo>
                  <a:lnTo>
                    <a:pt x="126435" y="63218"/>
                  </a:lnTo>
                  <a:lnTo>
                    <a:pt x="121806" y="39429"/>
                  </a:lnTo>
                  <a:lnTo>
                    <a:pt x="107919" y="18516"/>
                  </a:lnTo>
                  <a:lnTo>
                    <a:pt x="87006" y="4629"/>
                  </a:lnTo>
                  <a:lnTo>
                    <a:pt x="6321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2" name="object 122"/>
          <p:cNvGrpSpPr/>
          <p:nvPr/>
        </p:nvGrpSpPr>
        <p:grpSpPr>
          <a:xfrm>
            <a:off x="7325397" y="5363083"/>
            <a:ext cx="190500" cy="190500"/>
            <a:chOff x="7325397" y="5363083"/>
            <a:chExt cx="190500" cy="190500"/>
          </a:xfrm>
        </p:grpSpPr>
        <p:pic>
          <p:nvPicPr>
            <p:cNvPr id="123" name="object 1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25397" y="5363083"/>
              <a:ext cx="189935" cy="189935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7339186" y="537687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8" y="0"/>
                  </a:moveTo>
                  <a:lnTo>
                    <a:pt x="39429" y="4629"/>
                  </a:lnTo>
                  <a:lnTo>
                    <a:pt x="18516" y="18516"/>
                  </a:lnTo>
                  <a:lnTo>
                    <a:pt x="4629" y="39429"/>
                  </a:lnTo>
                  <a:lnTo>
                    <a:pt x="0" y="63218"/>
                  </a:lnTo>
                  <a:lnTo>
                    <a:pt x="4629" y="87006"/>
                  </a:lnTo>
                  <a:lnTo>
                    <a:pt x="18516" y="107919"/>
                  </a:lnTo>
                  <a:lnTo>
                    <a:pt x="39429" y="121806"/>
                  </a:lnTo>
                  <a:lnTo>
                    <a:pt x="63218" y="126436"/>
                  </a:lnTo>
                  <a:lnTo>
                    <a:pt x="87006" y="121806"/>
                  </a:lnTo>
                  <a:lnTo>
                    <a:pt x="107919" y="107919"/>
                  </a:lnTo>
                  <a:lnTo>
                    <a:pt x="121806" y="87006"/>
                  </a:lnTo>
                  <a:lnTo>
                    <a:pt x="126435" y="63218"/>
                  </a:lnTo>
                  <a:lnTo>
                    <a:pt x="121806" y="39429"/>
                  </a:lnTo>
                  <a:lnTo>
                    <a:pt x="107919" y="18516"/>
                  </a:lnTo>
                  <a:lnTo>
                    <a:pt x="87006" y="4629"/>
                  </a:lnTo>
                  <a:lnTo>
                    <a:pt x="6321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5" name="object 125"/>
          <p:cNvGrpSpPr/>
          <p:nvPr/>
        </p:nvGrpSpPr>
        <p:grpSpPr>
          <a:xfrm>
            <a:off x="7325397" y="4794123"/>
            <a:ext cx="190500" cy="190500"/>
            <a:chOff x="7325397" y="4794123"/>
            <a:chExt cx="190500" cy="190500"/>
          </a:xfrm>
        </p:grpSpPr>
        <p:pic>
          <p:nvPicPr>
            <p:cNvPr id="126" name="object 1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25397" y="4794123"/>
              <a:ext cx="189935" cy="189935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7339186" y="4807913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8" y="0"/>
                  </a:moveTo>
                  <a:lnTo>
                    <a:pt x="39429" y="4628"/>
                  </a:lnTo>
                  <a:lnTo>
                    <a:pt x="18516" y="18515"/>
                  </a:lnTo>
                  <a:lnTo>
                    <a:pt x="4629" y="39428"/>
                  </a:lnTo>
                  <a:lnTo>
                    <a:pt x="0" y="63217"/>
                  </a:lnTo>
                  <a:lnTo>
                    <a:pt x="4629" y="87005"/>
                  </a:lnTo>
                  <a:lnTo>
                    <a:pt x="18516" y="107918"/>
                  </a:lnTo>
                  <a:lnTo>
                    <a:pt x="39429" y="121806"/>
                  </a:lnTo>
                  <a:lnTo>
                    <a:pt x="63218" y="126435"/>
                  </a:lnTo>
                  <a:lnTo>
                    <a:pt x="87006" y="121806"/>
                  </a:lnTo>
                  <a:lnTo>
                    <a:pt x="107919" y="107918"/>
                  </a:lnTo>
                  <a:lnTo>
                    <a:pt x="121806" y="87005"/>
                  </a:lnTo>
                  <a:lnTo>
                    <a:pt x="126435" y="63217"/>
                  </a:lnTo>
                  <a:lnTo>
                    <a:pt x="121806" y="39428"/>
                  </a:lnTo>
                  <a:lnTo>
                    <a:pt x="107919" y="18515"/>
                  </a:lnTo>
                  <a:lnTo>
                    <a:pt x="87006" y="4628"/>
                  </a:lnTo>
                  <a:lnTo>
                    <a:pt x="6321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8" name="object 128"/>
          <p:cNvGrpSpPr/>
          <p:nvPr/>
        </p:nvGrpSpPr>
        <p:grpSpPr>
          <a:xfrm>
            <a:off x="7325397" y="4225163"/>
            <a:ext cx="190500" cy="190500"/>
            <a:chOff x="7325397" y="4225163"/>
            <a:chExt cx="190500" cy="190500"/>
          </a:xfrm>
        </p:grpSpPr>
        <p:pic>
          <p:nvPicPr>
            <p:cNvPr id="129" name="object 1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25397" y="4225163"/>
              <a:ext cx="189935" cy="189935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7339186" y="423895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8" y="0"/>
                  </a:moveTo>
                  <a:lnTo>
                    <a:pt x="39429" y="4629"/>
                  </a:lnTo>
                  <a:lnTo>
                    <a:pt x="18516" y="18516"/>
                  </a:lnTo>
                  <a:lnTo>
                    <a:pt x="4629" y="39429"/>
                  </a:lnTo>
                  <a:lnTo>
                    <a:pt x="0" y="63218"/>
                  </a:lnTo>
                  <a:lnTo>
                    <a:pt x="4629" y="87006"/>
                  </a:lnTo>
                  <a:lnTo>
                    <a:pt x="18516" y="107919"/>
                  </a:lnTo>
                  <a:lnTo>
                    <a:pt x="39429" y="121806"/>
                  </a:lnTo>
                  <a:lnTo>
                    <a:pt x="63218" y="126436"/>
                  </a:lnTo>
                  <a:lnTo>
                    <a:pt x="87006" y="121806"/>
                  </a:lnTo>
                  <a:lnTo>
                    <a:pt x="107919" y="107919"/>
                  </a:lnTo>
                  <a:lnTo>
                    <a:pt x="121806" y="87006"/>
                  </a:lnTo>
                  <a:lnTo>
                    <a:pt x="126435" y="63218"/>
                  </a:lnTo>
                  <a:lnTo>
                    <a:pt x="121806" y="39429"/>
                  </a:lnTo>
                  <a:lnTo>
                    <a:pt x="107919" y="18516"/>
                  </a:lnTo>
                  <a:lnTo>
                    <a:pt x="87006" y="4629"/>
                  </a:lnTo>
                  <a:lnTo>
                    <a:pt x="6321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" name="object 131"/>
          <p:cNvGrpSpPr/>
          <p:nvPr/>
        </p:nvGrpSpPr>
        <p:grpSpPr>
          <a:xfrm>
            <a:off x="4256983" y="7642948"/>
            <a:ext cx="190500" cy="190500"/>
            <a:chOff x="4256983" y="7642948"/>
            <a:chExt cx="190500" cy="190500"/>
          </a:xfrm>
        </p:grpSpPr>
        <p:pic>
          <p:nvPicPr>
            <p:cNvPr id="132" name="object 1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56983" y="7642948"/>
              <a:ext cx="189935" cy="189935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4270773" y="7656737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7" y="0"/>
                  </a:moveTo>
                  <a:lnTo>
                    <a:pt x="39428" y="4628"/>
                  </a:lnTo>
                  <a:lnTo>
                    <a:pt x="18515" y="18515"/>
                  </a:lnTo>
                  <a:lnTo>
                    <a:pt x="4628" y="39428"/>
                  </a:lnTo>
                  <a:lnTo>
                    <a:pt x="0" y="63217"/>
                  </a:lnTo>
                  <a:lnTo>
                    <a:pt x="4628" y="87006"/>
                  </a:lnTo>
                  <a:lnTo>
                    <a:pt x="18515" y="107919"/>
                  </a:lnTo>
                  <a:lnTo>
                    <a:pt x="39428" y="121806"/>
                  </a:lnTo>
                  <a:lnTo>
                    <a:pt x="63217" y="126435"/>
                  </a:lnTo>
                  <a:lnTo>
                    <a:pt x="87005" y="121806"/>
                  </a:lnTo>
                  <a:lnTo>
                    <a:pt x="107918" y="107919"/>
                  </a:lnTo>
                  <a:lnTo>
                    <a:pt x="121806" y="87006"/>
                  </a:lnTo>
                  <a:lnTo>
                    <a:pt x="126435" y="63217"/>
                  </a:lnTo>
                  <a:lnTo>
                    <a:pt x="121806" y="39428"/>
                  </a:lnTo>
                  <a:lnTo>
                    <a:pt x="107918" y="18515"/>
                  </a:lnTo>
                  <a:lnTo>
                    <a:pt x="87005" y="4628"/>
                  </a:lnTo>
                  <a:lnTo>
                    <a:pt x="63217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4" name="object 134"/>
          <p:cNvGrpSpPr/>
          <p:nvPr/>
        </p:nvGrpSpPr>
        <p:grpSpPr>
          <a:xfrm>
            <a:off x="7325397" y="3656203"/>
            <a:ext cx="190500" cy="190500"/>
            <a:chOff x="7325397" y="3656203"/>
            <a:chExt cx="190500" cy="190500"/>
          </a:xfrm>
        </p:grpSpPr>
        <p:pic>
          <p:nvPicPr>
            <p:cNvPr id="135" name="object 1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25397" y="3656203"/>
              <a:ext cx="189935" cy="189935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7339186" y="366999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8" y="0"/>
                  </a:moveTo>
                  <a:lnTo>
                    <a:pt x="39429" y="4629"/>
                  </a:lnTo>
                  <a:lnTo>
                    <a:pt x="18516" y="18516"/>
                  </a:lnTo>
                  <a:lnTo>
                    <a:pt x="4629" y="39429"/>
                  </a:lnTo>
                  <a:lnTo>
                    <a:pt x="0" y="63218"/>
                  </a:lnTo>
                  <a:lnTo>
                    <a:pt x="4629" y="87006"/>
                  </a:lnTo>
                  <a:lnTo>
                    <a:pt x="18516" y="107919"/>
                  </a:lnTo>
                  <a:lnTo>
                    <a:pt x="39429" y="121806"/>
                  </a:lnTo>
                  <a:lnTo>
                    <a:pt x="63218" y="126436"/>
                  </a:lnTo>
                  <a:lnTo>
                    <a:pt x="87006" y="121806"/>
                  </a:lnTo>
                  <a:lnTo>
                    <a:pt x="107919" y="107919"/>
                  </a:lnTo>
                  <a:lnTo>
                    <a:pt x="121806" y="87006"/>
                  </a:lnTo>
                  <a:lnTo>
                    <a:pt x="126435" y="63218"/>
                  </a:lnTo>
                  <a:lnTo>
                    <a:pt x="121806" y="39429"/>
                  </a:lnTo>
                  <a:lnTo>
                    <a:pt x="107919" y="18516"/>
                  </a:lnTo>
                  <a:lnTo>
                    <a:pt x="87006" y="4629"/>
                  </a:lnTo>
                  <a:lnTo>
                    <a:pt x="6321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7" name="object 137"/>
          <p:cNvGrpSpPr/>
          <p:nvPr/>
        </p:nvGrpSpPr>
        <p:grpSpPr>
          <a:xfrm>
            <a:off x="7325397" y="3087243"/>
            <a:ext cx="190500" cy="190500"/>
            <a:chOff x="7325397" y="3087243"/>
            <a:chExt cx="190500" cy="190500"/>
          </a:xfrm>
        </p:grpSpPr>
        <p:pic>
          <p:nvPicPr>
            <p:cNvPr id="138" name="object 1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25397" y="3087243"/>
              <a:ext cx="189935" cy="189935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7339186" y="310103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8" y="0"/>
                  </a:moveTo>
                  <a:lnTo>
                    <a:pt x="39429" y="4629"/>
                  </a:lnTo>
                  <a:lnTo>
                    <a:pt x="18516" y="18516"/>
                  </a:lnTo>
                  <a:lnTo>
                    <a:pt x="4629" y="39429"/>
                  </a:lnTo>
                  <a:lnTo>
                    <a:pt x="0" y="63218"/>
                  </a:lnTo>
                  <a:lnTo>
                    <a:pt x="4629" y="87006"/>
                  </a:lnTo>
                  <a:lnTo>
                    <a:pt x="18516" y="107919"/>
                  </a:lnTo>
                  <a:lnTo>
                    <a:pt x="39429" y="121806"/>
                  </a:lnTo>
                  <a:lnTo>
                    <a:pt x="63218" y="126436"/>
                  </a:lnTo>
                  <a:lnTo>
                    <a:pt x="87006" y="121806"/>
                  </a:lnTo>
                  <a:lnTo>
                    <a:pt x="107919" y="107919"/>
                  </a:lnTo>
                  <a:lnTo>
                    <a:pt x="121806" y="87006"/>
                  </a:lnTo>
                  <a:lnTo>
                    <a:pt x="126435" y="63218"/>
                  </a:lnTo>
                  <a:lnTo>
                    <a:pt x="121806" y="39429"/>
                  </a:lnTo>
                  <a:lnTo>
                    <a:pt x="107919" y="18516"/>
                  </a:lnTo>
                  <a:lnTo>
                    <a:pt x="87006" y="4629"/>
                  </a:lnTo>
                  <a:lnTo>
                    <a:pt x="6321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0" name="object 140"/>
          <p:cNvGrpSpPr/>
          <p:nvPr/>
        </p:nvGrpSpPr>
        <p:grpSpPr>
          <a:xfrm>
            <a:off x="7939513" y="6501003"/>
            <a:ext cx="190500" cy="190500"/>
            <a:chOff x="7939513" y="6501003"/>
            <a:chExt cx="190500" cy="190500"/>
          </a:xfrm>
        </p:grpSpPr>
        <p:pic>
          <p:nvPicPr>
            <p:cNvPr id="141" name="object 1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39513" y="6501003"/>
              <a:ext cx="189935" cy="189935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7953302" y="6514793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7" y="0"/>
                  </a:moveTo>
                  <a:lnTo>
                    <a:pt x="39428" y="4628"/>
                  </a:lnTo>
                  <a:lnTo>
                    <a:pt x="18515" y="18515"/>
                  </a:lnTo>
                  <a:lnTo>
                    <a:pt x="4628" y="39428"/>
                  </a:lnTo>
                  <a:lnTo>
                    <a:pt x="0" y="63217"/>
                  </a:lnTo>
                  <a:lnTo>
                    <a:pt x="4628" y="87005"/>
                  </a:lnTo>
                  <a:lnTo>
                    <a:pt x="18515" y="107918"/>
                  </a:lnTo>
                  <a:lnTo>
                    <a:pt x="39428" y="121806"/>
                  </a:lnTo>
                  <a:lnTo>
                    <a:pt x="63217" y="126435"/>
                  </a:lnTo>
                  <a:lnTo>
                    <a:pt x="87006" y="121806"/>
                  </a:lnTo>
                  <a:lnTo>
                    <a:pt x="107919" y="107918"/>
                  </a:lnTo>
                  <a:lnTo>
                    <a:pt x="121806" y="87005"/>
                  </a:lnTo>
                  <a:lnTo>
                    <a:pt x="126435" y="63217"/>
                  </a:lnTo>
                  <a:lnTo>
                    <a:pt x="121806" y="39428"/>
                  </a:lnTo>
                  <a:lnTo>
                    <a:pt x="107919" y="18515"/>
                  </a:lnTo>
                  <a:lnTo>
                    <a:pt x="87006" y="4628"/>
                  </a:lnTo>
                  <a:lnTo>
                    <a:pt x="63217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3" name="object 143"/>
          <p:cNvGrpSpPr/>
          <p:nvPr/>
        </p:nvGrpSpPr>
        <p:grpSpPr>
          <a:xfrm>
            <a:off x="7939513" y="5932043"/>
            <a:ext cx="190500" cy="190500"/>
            <a:chOff x="7939513" y="5932043"/>
            <a:chExt cx="190500" cy="190500"/>
          </a:xfrm>
        </p:grpSpPr>
        <p:pic>
          <p:nvPicPr>
            <p:cNvPr id="144" name="object 1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39513" y="5932043"/>
              <a:ext cx="189935" cy="189935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7953302" y="594583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7" y="0"/>
                  </a:moveTo>
                  <a:lnTo>
                    <a:pt x="39428" y="4629"/>
                  </a:lnTo>
                  <a:lnTo>
                    <a:pt x="18515" y="18516"/>
                  </a:lnTo>
                  <a:lnTo>
                    <a:pt x="4628" y="39429"/>
                  </a:lnTo>
                  <a:lnTo>
                    <a:pt x="0" y="63218"/>
                  </a:lnTo>
                  <a:lnTo>
                    <a:pt x="4628" y="87006"/>
                  </a:lnTo>
                  <a:lnTo>
                    <a:pt x="18515" y="107919"/>
                  </a:lnTo>
                  <a:lnTo>
                    <a:pt x="39428" y="121806"/>
                  </a:lnTo>
                  <a:lnTo>
                    <a:pt x="63217" y="126436"/>
                  </a:lnTo>
                  <a:lnTo>
                    <a:pt x="87006" y="121806"/>
                  </a:lnTo>
                  <a:lnTo>
                    <a:pt x="107919" y="107919"/>
                  </a:lnTo>
                  <a:lnTo>
                    <a:pt x="121806" y="87006"/>
                  </a:lnTo>
                  <a:lnTo>
                    <a:pt x="126435" y="63218"/>
                  </a:lnTo>
                  <a:lnTo>
                    <a:pt x="121806" y="39429"/>
                  </a:lnTo>
                  <a:lnTo>
                    <a:pt x="107919" y="18516"/>
                  </a:lnTo>
                  <a:lnTo>
                    <a:pt x="87006" y="4629"/>
                  </a:lnTo>
                  <a:lnTo>
                    <a:pt x="63217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6" name="object 146"/>
          <p:cNvGrpSpPr/>
          <p:nvPr/>
        </p:nvGrpSpPr>
        <p:grpSpPr>
          <a:xfrm>
            <a:off x="7939513" y="5363083"/>
            <a:ext cx="190500" cy="190500"/>
            <a:chOff x="7939513" y="5363083"/>
            <a:chExt cx="190500" cy="190500"/>
          </a:xfrm>
        </p:grpSpPr>
        <p:pic>
          <p:nvPicPr>
            <p:cNvPr id="147" name="object 1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39513" y="5363083"/>
              <a:ext cx="189935" cy="189935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7953302" y="537687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7" y="0"/>
                  </a:moveTo>
                  <a:lnTo>
                    <a:pt x="39428" y="4629"/>
                  </a:lnTo>
                  <a:lnTo>
                    <a:pt x="18515" y="18516"/>
                  </a:lnTo>
                  <a:lnTo>
                    <a:pt x="4628" y="39429"/>
                  </a:lnTo>
                  <a:lnTo>
                    <a:pt x="0" y="63218"/>
                  </a:lnTo>
                  <a:lnTo>
                    <a:pt x="4628" y="87006"/>
                  </a:lnTo>
                  <a:lnTo>
                    <a:pt x="18515" y="107919"/>
                  </a:lnTo>
                  <a:lnTo>
                    <a:pt x="39428" y="121806"/>
                  </a:lnTo>
                  <a:lnTo>
                    <a:pt x="63217" y="126436"/>
                  </a:lnTo>
                  <a:lnTo>
                    <a:pt x="87006" y="121806"/>
                  </a:lnTo>
                  <a:lnTo>
                    <a:pt x="107919" y="107919"/>
                  </a:lnTo>
                  <a:lnTo>
                    <a:pt x="121806" y="87006"/>
                  </a:lnTo>
                  <a:lnTo>
                    <a:pt x="126435" y="63218"/>
                  </a:lnTo>
                  <a:lnTo>
                    <a:pt x="121806" y="39429"/>
                  </a:lnTo>
                  <a:lnTo>
                    <a:pt x="107919" y="18516"/>
                  </a:lnTo>
                  <a:lnTo>
                    <a:pt x="87006" y="4629"/>
                  </a:lnTo>
                  <a:lnTo>
                    <a:pt x="63217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9" name="object 149"/>
          <p:cNvGrpSpPr/>
          <p:nvPr/>
        </p:nvGrpSpPr>
        <p:grpSpPr>
          <a:xfrm>
            <a:off x="7939513" y="4794123"/>
            <a:ext cx="190500" cy="190500"/>
            <a:chOff x="7939513" y="4794123"/>
            <a:chExt cx="190500" cy="190500"/>
          </a:xfrm>
        </p:grpSpPr>
        <p:pic>
          <p:nvPicPr>
            <p:cNvPr id="150" name="object 1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39513" y="4794123"/>
              <a:ext cx="189935" cy="189935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7953302" y="4807913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7" y="0"/>
                  </a:moveTo>
                  <a:lnTo>
                    <a:pt x="39428" y="4628"/>
                  </a:lnTo>
                  <a:lnTo>
                    <a:pt x="18515" y="18515"/>
                  </a:lnTo>
                  <a:lnTo>
                    <a:pt x="4628" y="39428"/>
                  </a:lnTo>
                  <a:lnTo>
                    <a:pt x="0" y="63217"/>
                  </a:lnTo>
                  <a:lnTo>
                    <a:pt x="4628" y="87005"/>
                  </a:lnTo>
                  <a:lnTo>
                    <a:pt x="18515" y="107918"/>
                  </a:lnTo>
                  <a:lnTo>
                    <a:pt x="39428" y="121806"/>
                  </a:lnTo>
                  <a:lnTo>
                    <a:pt x="63217" y="126435"/>
                  </a:lnTo>
                  <a:lnTo>
                    <a:pt x="87006" y="121806"/>
                  </a:lnTo>
                  <a:lnTo>
                    <a:pt x="107919" y="107918"/>
                  </a:lnTo>
                  <a:lnTo>
                    <a:pt x="121806" y="87005"/>
                  </a:lnTo>
                  <a:lnTo>
                    <a:pt x="126435" y="63217"/>
                  </a:lnTo>
                  <a:lnTo>
                    <a:pt x="121806" y="39428"/>
                  </a:lnTo>
                  <a:lnTo>
                    <a:pt x="107919" y="18515"/>
                  </a:lnTo>
                  <a:lnTo>
                    <a:pt x="87006" y="4628"/>
                  </a:lnTo>
                  <a:lnTo>
                    <a:pt x="63217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2" name="object 152"/>
          <p:cNvGrpSpPr/>
          <p:nvPr/>
        </p:nvGrpSpPr>
        <p:grpSpPr>
          <a:xfrm>
            <a:off x="7939513" y="4225163"/>
            <a:ext cx="190500" cy="190500"/>
            <a:chOff x="7939513" y="4225163"/>
            <a:chExt cx="190500" cy="190500"/>
          </a:xfrm>
        </p:grpSpPr>
        <p:pic>
          <p:nvPicPr>
            <p:cNvPr id="153" name="object 1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39513" y="4225163"/>
              <a:ext cx="189935" cy="189935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7953302" y="423895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7" y="0"/>
                  </a:moveTo>
                  <a:lnTo>
                    <a:pt x="39428" y="4629"/>
                  </a:lnTo>
                  <a:lnTo>
                    <a:pt x="18515" y="18516"/>
                  </a:lnTo>
                  <a:lnTo>
                    <a:pt x="4628" y="39429"/>
                  </a:lnTo>
                  <a:lnTo>
                    <a:pt x="0" y="63218"/>
                  </a:lnTo>
                  <a:lnTo>
                    <a:pt x="4628" y="87006"/>
                  </a:lnTo>
                  <a:lnTo>
                    <a:pt x="18515" y="107919"/>
                  </a:lnTo>
                  <a:lnTo>
                    <a:pt x="39428" y="121806"/>
                  </a:lnTo>
                  <a:lnTo>
                    <a:pt x="63217" y="126436"/>
                  </a:lnTo>
                  <a:lnTo>
                    <a:pt x="87006" y="121806"/>
                  </a:lnTo>
                  <a:lnTo>
                    <a:pt x="107919" y="107919"/>
                  </a:lnTo>
                  <a:lnTo>
                    <a:pt x="121806" y="87006"/>
                  </a:lnTo>
                  <a:lnTo>
                    <a:pt x="126435" y="63218"/>
                  </a:lnTo>
                  <a:lnTo>
                    <a:pt x="121806" y="39429"/>
                  </a:lnTo>
                  <a:lnTo>
                    <a:pt x="107919" y="18516"/>
                  </a:lnTo>
                  <a:lnTo>
                    <a:pt x="87006" y="4629"/>
                  </a:lnTo>
                  <a:lnTo>
                    <a:pt x="63217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5" name="object 155"/>
          <p:cNvGrpSpPr/>
          <p:nvPr/>
        </p:nvGrpSpPr>
        <p:grpSpPr>
          <a:xfrm>
            <a:off x="8553627" y="6501003"/>
            <a:ext cx="190500" cy="190500"/>
            <a:chOff x="8553627" y="6501003"/>
            <a:chExt cx="190500" cy="190500"/>
          </a:xfrm>
        </p:grpSpPr>
        <p:pic>
          <p:nvPicPr>
            <p:cNvPr id="156" name="object 1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53627" y="6501003"/>
              <a:ext cx="189935" cy="189935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8567417" y="6514793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8" y="0"/>
                  </a:moveTo>
                  <a:lnTo>
                    <a:pt x="39429" y="4628"/>
                  </a:lnTo>
                  <a:lnTo>
                    <a:pt x="18516" y="18515"/>
                  </a:lnTo>
                  <a:lnTo>
                    <a:pt x="4629" y="39428"/>
                  </a:lnTo>
                  <a:lnTo>
                    <a:pt x="0" y="63217"/>
                  </a:lnTo>
                  <a:lnTo>
                    <a:pt x="4629" y="87005"/>
                  </a:lnTo>
                  <a:lnTo>
                    <a:pt x="18516" y="107918"/>
                  </a:lnTo>
                  <a:lnTo>
                    <a:pt x="39429" y="121806"/>
                  </a:lnTo>
                  <a:lnTo>
                    <a:pt x="63218" y="126435"/>
                  </a:lnTo>
                  <a:lnTo>
                    <a:pt x="87006" y="121806"/>
                  </a:lnTo>
                  <a:lnTo>
                    <a:pt x="107919" y="107918"/>
                  </a:lnTo>
                  <a:lnTo>
                    <a:pt x="121806" y="87005"/>
                  </a:lnTo>
                  <a:lnTo>
                    <a:pt x="126436" y="63217"/>
                  </a:lnTo>
                  <a:lnTo>
                    <a:pt x="121806" y="39428"/>
                  </a:lnTo>
                  <a:lnTo>
                    <a:pt x="107919" y="18515"/>
                  </a:lnTo>
                  <a:lnTo>
                    <a:pt x="87006" y="4628"/>
                  </a:lnTo>
                  <a:lnTo>
                    <a:pt x="6321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8" name="object 158"/>
          <p:cNvGrpSpPr/>
          <p:nvPr/>
        </p:nvGrpSpPr>
        <p:grpSpPr>
          <a:xfrm>
            <a:off x="8553627" y="5932043"/>
            <a:ext cx="190500" cy="190500"/>
            <a:chOff x="8553627" y="5932043"/>
            <a:chExt cx="190500" cy="190500"/>
          </a:xfrm>
        </p:grpSpPr>
        <p:pic>
          <p:nvPicPr>
            <p:cNvPr id="159" name="object 1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53627" y="5932043"/>
              <a:ext cx="189935" cy="189935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8567417" y="594583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8" y="0"/>
                  </a:moveTo>
                  <a:lnTo>
                    <a:pt x="39429" y="4629"/>
                  </a:lnTo>
                  <a:lnTo>
                    <a:pt x="18516" y="18516"/>
                  </a:lnTo>
                  <a:lnTo>
                    <a:pt x="4629" y="39429"/>
                  </a:lnTo>
                  <a:lnTo>
                    <a:pt x="0" y="63218"/>
                  </a:lnTo>
                  <a:lnTo>
                    <a:pt x="4629" y="87006"/>
                  </a:lnTo>
                  <a:lnTo>
                    <a:pt x="18516" y="107919"/>
                  </a:lnTo>
                  <a:lnTo>
                    <a:pt x="39429" y="121806"/>
                  </a:lnTo>
                  <a:lnTo>
                    <a:pt x="63218" y="126436"/>
                  </a:lnTo>
                  <a:lnTo>
                    <a:pt x="87006" y="121806"/>
                  </a:lnTo>
                  <a:lnTo>
                    <a:pt x="107919" y="107919"/>
                  </a:lnTo>
                  <a:lnTo>
                    <a:pt x="121806" y="87006"/>
                  </a:lnTo>
                  <a:lnTo>
                    <a:pt x="126436" y="63218"/>
                  </a:lnTo>
                  <a:lnTo>
                    <a:pt x="121806" y="39429"/>
                  </a:lnTo>
                  <a:lnTo>
                    <a:pt x="107919" y="18516"/>
                  </a:lnTo>
                  <a:lnTo>
                    <a:pt x="87006" y="4629"/>
                  </a:lnTo>
                  <a:lnTo>
                    <a:pt x="6321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1" name="object 161"/>
          <p:cNvGrpSpPr/>
          <p:nvPr/>
        </p:nvGrpSpPr>
        <p:grpSpPr>
          <a:xfrm>
            <a:off x="8553627" y="5363083"/>
            <a:ext cx="190500" cy="190500"/>
            <a:chOff x="8553627" y="5363083"/>
            <a:chExt cx="190500" cy="190500"/>
          </a:xfrm>
        </p:grpSpPr>
        <p:pic>
          <p:nvPicPr>
            <p:cNvPr id="162" name="object 16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53627" y="5363083"/>
              <a:ext cx="189935" cy="189935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8567417" y="537687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8" y="0"/>
                  </a:moveTo>
                  <a:lnTo>
                    <a:pt x="39429" y="4629"/>
                  </a:lnTo>
                  <a:lnTo>
                    <a:pt x="18516" y="18516"/>
                  </a:lnTo>
                  <a:lnTo>
                    <a:pt x="4629" y="39429"/>
                  </a:lnTo>
                  <a:lnTo>
                    <a:pt x="0" y="63218"/>
                  </a:lnTo>
                  <a:lnTo>
                    <a:pt x="4629" y="87006"/>
                  </a:lnTo>
                  <a:lnTo>
                    <a:pt x="18516" y="107919"/>
                  </a:lnTo>
                  <a:lnTo>
                    <a:pt x="39429" y="121806"/>
                  </a:lnTo>
                  <a:lnTo>
                    <a:pt x="63218" y="126436"/>
                  </a:lnTo>
                  <a:lnTo>
                    <a:pt x="87006" y="121806"/>
                  </a:lnTo>
                  <a:lnTo>
                    <a:pt x="107919" y="107919"/>
                  </a:lnTo>
                  <a:lnTo>
                    <a:pt x="121806" y="87006"/>
                  </a:lnTo>
                  <a:lnTo>
                    <a:pt x="126436" y="63218"/>
                  </a:lnTo>
                  <a:lnTo>
                    <a:pt x="121806" y="39429"/>
                  </a:lnTo>
                  <a:lnTo>
                    <a:pt x="107919" y="18516"/>
                  </a:lnTo>
                  <a:lnTo>
                    <a:pt x="87006" y="4629"/>
                  </a:lnTo>
                  <a:lnTo>
                    <a:pt x="6321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4" name="object 164"/>
          <p:cNvGrpSpPr/>
          <p:nvPr/>
        </p:nvGrpSpPr>
        <p:grpSpPr>
          <a:xfrm>
            <a:off x="9167744" y="6501003"/>
            <a:ext cx="190500" cy="190500"/>
            <a:chOff x="9167744" y="6501003"/>
            <a:chExt cx="190500" cy="190500"/>
          </a:xfrm>
        </p:grpSpPr>
        <p:pic>
          <p:nvPicPr>
            <p:cNvPr id="165" name="object 1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7744" y="6501003"/>
              <a:ext cx="189935" cy="189935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9181533" y="6514793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17" y="0"/>
                  </a:moveTo>
                  <a:lnTo>
                    <a:pt x="39428" y="4628"/>
                  </a:lnTo>
                  <a:lnTo>
                    <a:pt x="18515" y="18515"/>
                  </a:lnTo>
                  <a:lnTo>
                    <a:pt x="4628" y="39428"/>
                  </a:lnTo>
                  <a:lnTo>
                    <a:pt x="0" y="63217"/>
                  </a:lnTo>
                  <a:lnTo>
                    <a:pt x="4628" y="87005"/>
                  </a:lnTo>
                  <a:lnTo>
                    <a:pt x="18515" y="107918"/>
                  </a:lnTo>
                  <a:lnTo>
                    <a:pt x="39428" y="121806"/>
                  </a:lnTo>
                  <a:lnTo>
                    <a:pt x="63217" y="126435"/>
                  </a:lnTo>
                  <a:lnTo>
                    <a:pt x="87006" y="121806"/>
                  </a:lnTo>
                  <a:lnTo>
                    <a:pt x="107919" y="107918"/>
                  </a:lnTo>
                  <a:lnTo>
                    <a:pt x="121806" y="87005"/>
                  </a:lnTo>
                  <a:lnTo>
                    <a:pt x="126435" y="63217"/>
                  </a:lnTo>
                  <a:lnTo>
                    <a:pt x="121806" y="39428"/>
                  </a:lnTo>
                  <a:lnTo>
                    <a:pt x="107919" y="18515"/>
                  </a:lnTo>
                  <a:lnTo>
                    <a:pt x="87006" y="4628"/>
                  </a:lnTo>
                  <a:lnTo>
                    <a:pt x="63217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8" name="object 1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Convolution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2781300"/>
            <a:ext cx="1200785" cy="188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0" dirty="0">
                <a:latin typeface="Arial"/>
                <a:cs typeface="Arial"/>
              </a:rPr>
              <a:t>Signal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5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400" spc="-10" dirty="0">
                <a:latin typeface="Arial"/>
                <a:cs typeface="Arial"/>
              </a:rPr>
              <a:t>Filter</a:t>
            </a:r>
            <a:endParaRPr sz="3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81262" y="2578100"/>
          <a:ext cx="9958703" cy="2650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6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0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3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42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6426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4700" b="1" dirty="0">
                          <a:latin typeface="Trebuchet MS"/>
                          <a:cs typeface="Trebuchet MS"/>
                        </a:rPr>
                        <a:t>1</a:t>
                      </a:r>
                      <a:endParaRPr sz="4700">
                        <a:latin typeface="Trebuchet MS"/>
                        <a:cs typeface="Trebuchet M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4700" b="1" dirty="0">
                          <a:latin typeface="Trebuchet MS"/>
                          <a:cs typeface="Trebuchet MS"/>
                        </a:rPr>
                        <a:t>3</a:t>
                      </a:r>
                      <a:endParaRPr sz="4700">
                        <a:latin typeface="Trebuchet MS"/>
                        <a:cs typeface="Trebuchet M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4700" b="1" dirty="0">
                          <a:latin typeface="Trebuchet MS"/>
                          <a:cs typeface="Trebuchet MS"/>
                        </a:rPr>
                        <a:t>5</a:t>
                      </a:r>
                      <a:endParaRPr sz="4700">
                        <a:latin typeface="Trebuchet MS"/>
                        <a:cs typeface="Trebuchet M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4700" b="1" dirty="0">
                          <a:latin typeface="Trebuchet MS"/>
                          <a:cs typeface="Trebuchet MS"/>
                        </a:rPr>
                        <a:t>3</a:t>
                      </a:r>
                      <a:endParaRPr sz="4700">
                        <a:latin typeface="Trebuchet MS"/>
                        <a:cs typeface="Trebuchet M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4700" b="1" dirty="0">
                          <a:latin typeface="Trebuchet MS"/>
                          <a:cs typeface="Trebuchet MS"/>
                        </a:rPr>
                        <a:t>7</a:t>
                      </a:r>
                      <a:endParaRPr sz="4700">
                        <a:latin typeface="Trebuchet MS"/>
                        <a:cs typeface="Trebuchet M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4700" b="1" dirty="0">
                          <a:latin typeface="Trebuchet MS"/>
                          <a:cs typeface="Trebuchet MS"/>
                        </a:rPr>
                        <a:t>1</a:t>
                      </a:r>
                      <a:endParaRPr sz="4700">
                        <a:latin typeface="Trebuchet MS"/>
                        <a:cs typeface="Trebuchet M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4700" b="1" dirty="0">
                          <a:latin typeface="Trebuchet MS"/>
                          <a:cs typeface="Trebuchet MS"/>
                        </a:rPr>
                        <a:t>3</a:t>
                      </a:r>
                      <a:endParaRPr sz="4700">
                        <a:latin typeface="Trebuchet MS"/>
                        <a:cs typeface="Trebuchet M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4700" b="1" dirty="0">
                          <a:latin typeface="Trebuchet MS"/>
                          <a:cs typeface="Trebuchet MS"/>
                        </a:rPr>
                        <a:t>8</a:t>
                      </a:r>
                      <a:endParaRPr sz="4700">
                        <a:latin typeface="Trebuchet MS"/>
                        <a:cs typeface="Trebuchet M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4700" b="1" dirty="0">
                          <a:latin typeface="Trebuchet MS"/>
                          <a:cs typeface="Trebuchet MS"/>
                        </a:rPr>
                        <a:t>6</a:t>
                      </a:r>
                      <a:endParaRPr sz="4700">
                        <a:latin typeface="Trebuchet MS"/>
                        <a:cs typeface="Trebuchet MS"/>
                      </a:endParaRPr>
                    </a:p>
                  </a:txBody>
                  <a:tcPr marL="0" marR="0" marT="152400" marB="0"/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4700" b="1" dirty="0">
                          <a:latin typeface="Trebuchet MS"/>
                          <a:cs typeface="Trebuchet MS"/>
                        </a:rPr>
                        <a:t>4</a:t>
                      </a:r>
                      <a:endParaRPr sz="4700">
                        <a:latin typeface="Trebuchet MS"/>
                        <a:cs typeface="Trebuchet MS"/>
                      </a:endParaRPr>
                    </a:p>
                  </a:txBody>
                  <a:tcPr marL="0" marR="0" marT="15240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3125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600"/>
                        </a:spcBef>
                      </a:pPr>
                      <a:r>
                        <a:rPr sz="2700" b="1" spc="-25" dirty="0">
                          <a:latin typeface="Trebuchet MS"/>
                          <a:cs typeface="Trebuchet MS"/>
                        </a:rPr>
                        <a:t>1/4</a:t>
                      </a:r>
                      <a:endParaRPr sz="2700">
                        <a:latin typeface="Trebuchet MS"/>
                        <a:cs typeface="Trebuchet MS"/>
                      </a:endParaRPr>
                    </a:p>
                  </a:txBody>
                  <a:tcPr marL="0" marR="0" marT="203200" marB="0"/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600"/>
                        </a:spcBef>
                      </a:pPr>
                      <a:r>
                        <a:rPr sz="2700" b="1" spc="-25" dirty="0">
                          <a:latin typeface="Trebuchet MS"/>
                          <a:cs typeface="Trebuchet MS"/>
                        </a:rPr>
                        <a:t>1/2</a:t>
                      </a:r>
                      <a:endParaRPr sz="2700">
                        <a:latin typeface="Trebuchet MS"/>
                        <a:cs typeface="Trebuchet MS"/>
                      </a:endParaRPr>
                    </a:p>
                  </a:txBody>
                  <a:tcPr marL="0" marR="0" marT="203200" marB="0"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600"/>
                        </a:spcBef>
                      </a:pPr>
                      <a:r>
                        <a:rPr sz="2700" b="1" spc="-25" dirty="0">
                          <a:latin typeface="Trebuchet MS"/>
                          <a:cs typeface="Trebuchet MS"/>
                        </a:rPr>
                        <a:t>1/4</a:t>
                      </a:r>
                      <a:endParaRPr sz="2700">
                        <a:latin typeface="Trebuchet MS"/>
                        <a:cs typeface="Trebuchet MS"/>
                      </a:endParaRPr>
                    </a:p>
                  </a:txBody>
                  <a:tcPr marL="0" marR="0" marT="2032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238500" y="6388100"/>
            <a:ext cx="6538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Point-wise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local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averaging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“sliding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50" dirty="0">
                <a:latin typeface="Arial"/>
                <a:cs typeface="Arial"/>
              </a:rPr>
              <a:t>window”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Convolution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2781300"/>
            <a:ext cx="120078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0" dirty="0">
                <a:latin typeface="Arial"/>
                <a:cs typeface="Arial"/>
              </a:rPr>
              <a:t>Signal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000" y="4127500"/>
            <a:ext cx="100012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latin typeface="Arial"/>
                <a:cs typeface="Arial"/>
              </a:rPr>
              <a:t>Filter</a:t>
            </a:r>
            <a:endParaRPr sz="3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000" y="7378700"/>
            <a:ext cx="119316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75" dirty="0">
                <a:latin typeface="Arial"/>
                <a:cs typeface="Arial"/>
              </a:rPr>
              <a:t>Result</a:t>
            </a:r>
            <a:endParaRPr sz="3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32100" y="2667000"/>
            <a:ext cx="930402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02665" algn="l"/>
                <a:tab pos="1993264" algn="l"/>
                <a:tab pos="2983865" algn="l"/>
                <a:tab pos="3974465" algn="l"/>
                <a:tab pos="4952365" algn="l"/>
                <a:tab pos="5942965" algn="l"/>
                <a:tab pos="6933565" algn="l"/>
                <a:tab pos="7924165" algn="l"/>
                <a:tab pos="8914765" algn="l"/>
              </a:tabLst>
            </a:pPr>
            <a:r>
              <a:rPr sz="5000" b="1" spc="-50" dirty="0">
                <a:latin typeface="Trebuchet MS"/>
                <a:cs typeface="Trebuchet MS"/>
              </a:rPr>
              <a:t>1</a:t>
            </a:r>
            <a:r>
              <a:rPr sz="5000" b="1" dirty="0">
                <a:latin typeface="Trebuchet MS"/>
                <a:cs typeface="Trebuchet MS"/>
              </a:rPr>
              <a:t>	</a:t>
            </a:r>
            <a:r>
              <a:rPr sz="5000" b="1" spc="-50" dirty="0">
                <a:latin typeface="Trebuchet MS"/>
                <a:cs typeface="Trebuchet MS"/>
              </a:rPr>
              <a:t>3</a:t>
            </a:r>
            <a:r>
              <a:rPr sz="5000" b="1" dirty="0">
                <a:latin typeface="Trebuchet MS"/>
                <a:cs typeface="Trebuchet MS"/>
              </a:rPr>
              <a:t>	</a:t>
            </a:r>
            <a:r>
              <a:rPr sz="5000" b="1" spc="-50" dirty="0">
                <a:latin typeface="Trebuchet MS"/>
                <a:cs typeface="Trebuchet MS"/>
              </a:rPr>
              <a:t>5</a:t>
            </a:r>
            <a:r>
              <a:rPr sz="5000" b="1" dirty="0">
                <a:latin typeface="Trebuchet MS"/>
                <a:cs typeface="Trebuchet MS"/>
              </a:rPr>
              <a:t>	</a:t>
            </a:r>
            <a:r>
              <a:rPr sz="5000" b="1" spc="-50" dirty="0">
                <a:latin typeface="Trebuchet MS"/>
                <a:cs typeface="Trebuchet MS"/>
              </a:rPr>
              <a:t>3</a:t>
            </a:r>
            <a:r>
              <a:rPr sz="5000" b="1" dirty="0">
                <a:latin typeface="Trebuchet MS"/>
                <a:cs typeface="Trebuchet MS"/>
              </a:rPr>
              <a:t>	</a:t>
            </a:r>
            <a:r>
              <a:rPr sz="5000" b="1" spc="-50" dirty="0">
                <a:latin typeface="Trebuchet MS"/>
                <a:cs typeface="Trebuchet MS"/>
              </a:rPr>
              <a:t>7</a:t>
            </a:r>
            <a:r>
              <a:rPr sz="5000" b="1" dirty="0">
                <a:latin typeface="Trebuchet MS"/>
                <a:cs typeface="Trebuchet MS"/>
              </a:rPr>
              <a:t>	</a:t>
            </a:r>
            <a:r>
              <a:rPr sz="5000" b="1" spc="-50" dirty="0">
                <a:latin typeface="Trebuchet MS"/>
                <a:cs typeface="Trebuchet MS"/>
              </a:rPr>
              <a:t>1</a:t>
            </a:r>
            <a:r>
              <a:rPr sz="5000" b="1" dirty="0">
                <a:latin typeface="Trebuchet MS"/>
                <a:cs typeface="Trebuchet MS"/>
              </a:rPr>
              <a:t>	</a:t>
            </a:r>
            <a:r>
              <a:rPr sz="5000" b="1" spc="-50" dirty="0">
                <a:latin typeface="Trebuchet MS"/>
                <a:cs typeface="Trebuchet MS"/>
              </a:rPr>
              <a:t>3</a:t>
            </a:r>
            <a:r>
              <a:rPr sz="5000" b="1" dirty="0">
                <a:latin typeface="Trebuchet MS"/>
                <a:cs typeface="Trebuchet MS"/>
              </a:rPr>
              <a:t>	</a:t>
            </a:r>
            <a:r>
              <a:rPr sz="5000" b="1" spc="-50" dirty="0">
                <a:latin typeface="Trebuchet MS"/>
                <a:cs typeface="Trebuchet MS"/>
              </a:rPr>
              <a:t>8</a:t>
            </a:r>
            <a:r>
              <a:rPr sz="5000" b="1" dirty="0">
                <a:latin typeface="Trebuchet MS"/>
                <a:cs typeface="Trebuchet MS"/>
              </a:rPr>
              <a:t>	</a:t>
            </a:r>
            <a:r>
              <a:rPr sz="5000" b="1" spc="-50" dirty="0">
                <a:latin typeface="Trebuchet MS"/>
                <a:cs typeface="Trebuchet MS"/>
              </a:rPr>
              <a:t>6</a:t>
            </a:r>
            <a:r>
              <a:rPr sz="5000" b="1" dirty="0">
                <a:latin typeface="Trebuchet MS"/>
                <a:cs typeface="Trebuchet MS"/>
              </a:rPr>
              <a:t>	</a:t>
            </a:r>
            <a:r>
              <a:rPr sz="5000" b="1" spc="-50" dirty="0">
                <a:latin typeface="Trebuchet MS"/>
                <a:cs typeface="Trebuchet MS"/>
              </a:rPr>
              <a:t>4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92125" y="2529351"/>
            <a:ext cx="9982200" cy="1017269"/>
          </a:xfrm>
          <a:custGeom>
            <a:avLst/>
            <a:gdLst/>
            <a:ahLst/>
            <a:cxnLst/>
            <a:rect l="l" t="t" r="r" b="b"/>
            <a:pathLst>
              <a:path w="9982200" h="1017270">
                <a:moveTo>
                  <a:pt x="1038856" y="0"/>
                </a:moveTo>
                <a:lnTo>
                  <a:pt x="1038856" y="1017108"/>
                </a:lnTo>
              </a:path>
              <a:path w="9982200" h="1017270">
                <a:moveTo>
                  <a:pt x="2026913" y="0"/>
                </a:moveTo>
                <a:lnTo>
                  <a:pt x="2026913" y="1017108"/>
                </a:lnTo>
              </a:path>
              <a:path w="9982200" h="1017270">
                <a:moveTo>
                  <a:pt x="3014969" y="0"/>
                </a:moveTo>
                <a:lnTo>
                  <a:pt x="3014969" y="1017108"/>
                </a:lnTo>
              </a:path>
              <a:path w="9982200" h="1017270">
                <a:moveTo>
                  <a:pt x="4003027" y="0"/>
                </a:moveTo>
                <a:lnTo>
                  <a:pt x="4003027" y="1017108"/>
                </a:lnTo>
              </a:path>
              <a:path w="9982200" h="1017270">
                <a:moveTo>
                  <a:pt x="4991083" y="0"/>
                </a:moveTo>
                <a:lnTo>
                  <a:pt x="4991083" y="1017108"/>
                </a:lnTo>
              </a:path>
              <a:path w="9982200" h="1017270">
                <a:moveTo>
                  <a:pt x="5979140" y="0"/>
                </a:moveTo>
                <a:lnTo>
                  <a:pt x="5979140" y="1017108"/>
                </a:lnTo>
              </a:path>
              <a:path w="9982200" h="1017270">
                <a:moveTo>
                  <a:pt x="6967197" y="0"/>
                </a:moveTo>
                <a:lnTo>
                  <a:pt x="6967197" y="1017108"/>
                </a:lnTo>
              </a:path>
              <a:path w="9982200" h="1017270">
                <a:moveTo>
                  <a:pt x="7955253" y="0"/>
                </a:moveTo>
                <a:lnTo>
                  <a:pt x="7955253" y="1017108"/>
                </a:lnTo>
              </a:path>
              <a:path w="9982200" h="1017270">
                <a:moveTo>
                  <a:pt x="8943310" y="0"/>
                </a:moveTo>
                <a:lnTo>
                  <a:pt x="8943310" y="1017108"/>
                </a:lnTo>
              </a:path>
              <a:path w="9982200" h="1017270">
                <a:moveTo>
                  <a:pt x="50800" y="0"/>
                </a:moveTo>
                <a:lnTo>
                  <a:pt x="50800" y="1017108"/>
                </a:lnTo>
              </a:path>
              <a:path w="9982200" h="1017270">
                <a:moveTo>
                  <a:pt x="9931366" y="0"/>
                </a:moveTo>
                <a:lnTo>
                  <a:pt x="9931366" y="1017108"/>
                </a:lnTo>
              </a:path>
              <a:path w="9982200" h="1017270">
                <a:moveTo>
                  <a:pt x="0" y="50800"/>
                </a:moveTo>
                <a:lnTo>
                  <a:pt x="9982166" y="50800"/>
                </a:lnTo>
              </a:path>
              <a:path w="9982200" h="1017270">
                <a:moveTo>
                  <a:pt x="0" y="966308"/>
                </a:moveTo>
                <a:lnTo>
                  <a:pt x="9982166" y="966308"/>
                </a:lnTo>
              </a:path>
            </a:pathLst>
          </a:custGeom>
          <a:ln w="1016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81782" y="7509282"/>
            <a:ext cx="886460" cy="814069"/>
          </a:xfrm>
          <a:custGeom>
            <a:avLst/>
            <a:gdLst/>
            <a:ahLst/>
            <a:cxnLst/>
            <a:rect l="l" t="t" r="r" b="b"/>
            <a:pathLst>
              <a:path w="886460" h="814070">
                <a:moveTo>
                  <a:pt x="0" y="813908"/>
                </a:moveTo>
                <a:lnTo>
                  <a:pt x="886456" y="813908"/>
                </a:lnTo>
                <a:lnTo>
                  <a:pt x="886456" y="0"/>
                </a:lnTo>
                <a:lnTo>
                  <a:pt x="0" y="0"/>
                </a:lnTo>
                <a:lnTo>
                  <a:pt x="0" y="813908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92125" y="7407682"/>
            <a:ext cx="9982200" cy="1017269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1343025">
              <a:lnSpc>
                <a:spcPct val="100000"/>
              </a:lnSpc>
              <a:spcBef>
                <a:spcPts val="1170"/>
              </a:spcBef>
            </a:pPr>
            <a:r>
              <a:rPr sz="5000" b="1" spc="30" dirty="0">
                <a:latin typeface="Trebuchet MS"/>
                <a:cs typeface="Trebuchet MS"/>
              </a:rPr>
              <a:t>3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92125" y="7407682"/>
            <a:ext cx="9982200" cy="1017269"/>
          </a:xfrm>
          <a:custGeom>
            <a:avLst/>
            <a:gdLst/>
            <a:ahLst/>
            <a:cxnLst/>
            <a:rect l="l" t="t" r="r" b="b"/>
            <a:pathLst>
              <a:path w="9982200" h="1017270">
                <a:moveTo>
                  <a:pt x="1038856" y="0"/>
                </a:moveTo>
                <a:lnTo>
                  <a:pt x="1038856" y="1017108"/>
                </a:lnTo>
              </a:path>
              <a:path w="9982200" h="1017270">
                <a:moveTo>
                  <a:pt x="2026913" y="0"/>
                </a:moveTo>
                <a:lnTo>
                  <a:pt x="2026913" y="1017108"/>
                </a:lnTo>
              </a:path>
              <a:path w="9982200" h="1017270">
                <a:moveTo>
                  <a:pt x="3014969" y="0"/>
                </a:moveTo>
                <a:lnTo>
                  <a:pt x="3014969" y="1017108"/>
                </a:lnTo>
              </a:path>
              <a:path w="9982200" h="1017270">
                <a:moveTo>
                  <a:pt x="4003027" y="0"/>
                </a:moveTo>
                <a:lnTo>
                  <a:pt x="4003027" y="1017108"/>
                </a:lnTo>
              </a:path>
              <a:path w="9982200" h="1017270">
                <a:moveTo>
                  <a:pt x="4991083" y="0"/>
                </a:moveTo>
                <a:lnTo>
                  <a:pt x="4991083" y="1017108"/>
                </a:lnTo>
              </a:path>
              <a:path w="9982200" h="1017270">
                <a:moveTo>
                  <a:pt x="5979140" y="0"/>
                </a:moveTo>
                <a:lnTo>
                  <a:pt x="5979140" y="1017108"/>
                </a:lnTo>
              </a:path>
              <a:path w="9982200" h="1017270">
                <a:moveTo>
                  <a:pt x="6967197" y="0"/>
                </a:moveTo>
                <a:lnTo>
                  <a:pt x="6967197" y="1017108"/>
                </a:lnTo>
              </a:path>
              <a:path w="9982200" h="1017270">
                <a:moveTo>
                  <a:pt x="7955253" y="0"/>
                </a:moveTo>
                <a:lnTo>
                  <a:pt x="7955253" y="1017108"/>
                </a:lnTo>
              </a:path>
              <a:path w="9982200" h="1017270">
                <a:moveTo>
                  <a:pt x="8943310" y="0"/>
                </a:moveTo>
                <a:lnTo>
                  <a:pt x="8943310" y="1017108"/>
                </a:lnTo>
              </a:path>
              <a:path w="9982200" h="1017270">
                <a:moveTo>
                  <a:pt x="50800" y="0"/>
                </a:moveTo>
                <a:lnTo>
                  <a:pt x="50800" y="1017108"/>
                </a:lnTo>
              </a:path>
              <a:path w="9982200" h="1017270">
                <a:moveTo>
                  <a:pt x="9931366" y="0"/>
                </a:moveTo>
                <a:lnTo>
                  <a:pt x="9931366" y="1017108"/>
                </a:lnTo>
              </a:path>
              <a:path w="9982200" h="1017270">
                <a:moveTo>
                  <a:pt x="0" y="50800"/>
                </a:moveTo>
                <a:lnTo>
                  <a:pt x="9982166" y="50800"/>
                </a:lnTo>
              </a:path>
              <a:path w="9982200" h="1017270">
                <a:moveTo>
                  <a:pt x="0" y="966308"/>
                </a:moveTo>
                <a:lnTo>
                  <a:pt x="9982166" y="966308"/>
                </a:lnTo>
              </a:path>
            </a:pathLst>
          </a:custGeom>
          <a:ln w="1016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27300" y="5918200"/>
            <a:ext cx="61258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1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x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(1/4)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260" dirty="0">
                <a:latin typeface="Arial"/>
                <a:cs typeface="Arial"/>
              </a:rPr>
              <a:t>+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3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x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(1/2)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260" dirty="0">
                <a:latin typeface="Arial"/>
                <a:cs typeface="Arial"/>
              </a:rPr>
              <a:t>+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5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x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(1/4)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260" dirty="0">
                <a:latin typeface="Arial"/>
                <a:cs typeface="Arial"/>
              </a:rPr>
              <a:t>=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-50" dirty="0">
                <a:latin typeface="Arial"/>
                <a:cs typeface="Arial"/>
              </a:rPr>
              <a:t>3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80361" y="4445000"/>
            <a:ext cx="8883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0"/>
              </a:spcBef>
            </a:pPr>
            <a:r>
              <a:rPr sz="2700" b="1" spc="-25" dirty="0">
                <a:latin typeface="Trebuchet MS"/>
                <a:cs typeface="Trebuchet MS"/>
              </a:rPr>
              <a:t>1/4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69718" y="4251999"/>
            <a:ext cx="888365" cy="873760"/>
          </a:xfrm>
          <a:prstGeom prst="rect">
            <a:avLst/>
          </a:prstGeom>
          <a:solidFill>
            <a:srgbClr val="FF644E"/>
          </a:solidFill>
        </p:spPr>
        <p:txBody>
          <a:bodyPr vert="horz" wrap="square" lIns="0" tIns="20574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1620"/>
              </a:spcBef>
            </a:pPr>
            <a:r>
              <a:rPr sz="2700" b="1" spc="-25" dirty="0">
                <a:latin typeface="Trebuchet MS"/>
                <a:cs typeface="Trebuchet MS"/>
              </a:rPr>
              <a:t>1/2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59075" y="4445000"/>
            <a:ext cx="8883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100"/>
              </a:spcBef>
            </a:pPr>
            <a:r>
              <a:rPr sz="2700" b="1" spc="-25" dirty="0">
                <a:latin typeface="Trebuchet MS"/>
                <a:cs typeface="Trebuchet MS"/>
              </a:rPr>
              <a:t>1/4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78761" y="4150399"/>
            <a:ext cx="3070225" cy="1076960"/>
          </a:xfrm>
          <a:custGeom>
            <a:avLst/>
            <a:gdLst/>
            <a:ahLst/>
            <a:cxnLst/>
            <a:rect l="l" t="t" r="r" b="b"/>
            <a:pathLst>
              <a:path w="3070225" h="1076960">
                <a:moveTo>
                  <a:pt x="1040156" y="0"/>
                </a:moveTo>
                <a:lnTo>
                  <a:pt x="1040156" y="1076377"/>
                </a:lnTo>
              </a:path>
              <a:path w="3070225" h="1076960">
                <a:moveTo>
                  <a:pt x="2029513" y="0"/>
                </a:moveTo>
                <a:lnTo>
                  <a:pt x="2029513" y="1076377"/>
                </a:lnTo>
              </a:path>
              <a:path w="3070225" h="1076960">
                <a:moveTo>
                  <a:pt x="50800" y="0"/>
                </a:moveTo>
                <a:lnTo>
                  <a:pt x="50800" y="1076377"/>
                </a:lnTo>
              </a:path>
              <a:path w="3070225" h="1076960">
                <a:moveTo>
                  <a:pt x="3018870" y="0"/>
                </a:moveTo>
                <a:lnTo>
                  <a:pt x="3018870" y="1076377"/>
                </a:lnTo>
              </a:path>
              <a:path w="3070225" h="1076960">
                <a:moveTo>
                  <a:pt x="0" y="50800"/>
                </a:moveTo>
                <a:lnTo>
                  <a:pt x="3069670" y="50800"/>
                </a:lnTo>
              </a:path>
              <a:path w="3070225" h="1076960">
                <a:moveTo>
                  <a:pt x="0" y="1025577"/>
                </a:moveTo>
                <a:lnTo>
                  <a:pt x="3069670" y="1025577"/>
                </a:lnTo>
              </a:path>
            </a:pathLst>
          </a:custGeom>
          <a:ln w="1016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Convolution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2781300"/>
            <a:ext cx="120078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0" dirty="0">
                <a:latin typeface="Arial"/>
                <a:cs typeface="Arial"/>
              </a:rPr>
              <a:t>Signal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000" y="4127500"/>
            <a:ext cx="100012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latin typeface="Arial"/>
                <a:cs typeface="Arial"/>
              </a:rPr>
              <a:t>Filter</a:t>
            </a:r>
            <a:endParaRPr sz="3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000" y="7378700"/>
            <a:ext cx="119316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75" dirty="0">
                <a:latin typeface="Arial"/>
                <a:cs typeface="Arial"/>
              </a:rPr>
              <a:t>Result</a:t>
            </a:r>
            <a:endParaRPr sz="3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82900" y="2679700"/>
            <a:ext cx="901192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4565" algn="l"/>
                <a:tab pos="1917064" algn="l"/>
                <a:tab pos="2882265" algn="l"/>
                <a:tab pos="3834765" algn="l"/>
                <a:tab pos="4787265" algn="l"/>
                <a:tab pos="5752465" algn="l"/>
                <a:tab pos="6704965" algn="l"/>
                <a:tab pos="7657465" algn="l"/>
                <a:tab pos="8622665" algn="l"/>
              </a:tabLst>
            </a:pPr>
            <a:r>
              <a:rPr sz="5000" b="1" spc="-50" dirty="0">
                <a:latin typeface="Trebuchet MS"/>
                <a:cs typeface="Trebuchet MS"/>
              </a:rPr>
              <a:t>1</a:t>
            </a:r>
            <a:r>
              <a:rPr sz="5000" b="1" dirty="0">
                <a:latin typeface="Trebuchet MS"/>
                <a:cs typeface="Trebuchet MS"/>
              </a:rPr>
              <a:t>	</a:t>
            </a:r>
            <a:r>
              <a:rPr sz="5000" b="1" spc="-50" dirty="0">
                <a:latin typeface="Trebuchet MS"/>
                <a:cs typeface="Trebuchet MS"/>
              </a:rPr>
              <a:t>3</a:t>
            </a:r>
            <a:r>
              <a:rPr sz="5000" b="1" dirty="0">
                <a:latin typeface="Trebuchet MS"/>
                <a:cs typeface="Trebuchet MS"/>
              </a:rPr>
              <a:t>	</a:t>
            </a:r>
            <a:r>
              <a:rPr sz="5000" b="1" spc="-50" dirty="0">
                <a:latin typeface="Trebuchet MS"/>
                <a:cs typeface="Trebuchet MS"/>
              </a:rPr>
              <a:t>5</a:t>
            </a:r>
            <a:r>
              <a:rPr sz="5000" b="1" dirty="0">
                <a:latin typeface="Trebuchet MS"/>
                <a:cs typeface="Trebuchet MS"/>
              </a:rPr>
              <a:t>	</a:t>
            </a:r>
            <a:r>
              <a:rPr sz="5000" b="1" spc="-50" dirty="0">
                <a:latin typeface="Trebuchet MS"/>
                <a:cs typeface="Trebuchet MS"/>
              </a:rPr>
              <a:t>3</a:t>
            </a:r>
            <a:r>
              <a:rPr sz="5000" b="1" dirty="0">
                <a:latin typeface="Trebuchet MS"/>
                <a:cs typeface="Trebuchet MS"/>
              </a:rPr>
              <a:t>	</a:t>
            </a:r>
            <a:r>
              <a:rPr sz="5000" b="1" spc="-50" dirty="0">
                <a:latin typeface="Trebuchet MS"/>
                <a:cs typeface="Trebuchet MS"/>
              </a:rPr>
              <a:t>7</a:t>
            </a:r>
            <a:r>
              <a:rPr sz="5000" b="1" dirty="0">
                <a:latin typeface="Trebuchet MS"/>
                <a:cs typeface="Trebuchet MS"/>
              </a:rPr>
              <a:t>	</a:t>
            </a:r>
            <a:r>
              <a:rPr sz="5000" b="1" spc="-50" dirty="0">
                <a:latin typeface="Trebuchet MS"/>
                <a:cs typeface="Trebuchet MS"/>
              </a:rPr>
              <a:t>1</a:t>
            </a:r>
            <a:r>
              <a:rPr sz="5000" b="1" dirty="0">
                <a:latin typeface="Trebuchet MS"/>
                <a:cs typeface="Trebuchet MS"/>
              </a:rPr>
              <a:t>	</a:t>
            </a:r>
            <a:r>
              <a:rPr sz="5000" b="1" spc="-50" dirty="0">
                <a:latin typeface="Trebuchet MS"/>
                <a:cs typeface="Trebuchet MS"/>
              </a:rPr>
              <a:t>3</a:t>
            </a:r>
            <a:r>
              <a:rPr sz="5000" b="1" dirty="0">
                <a:latin typeface="Trebuchet MS"/>
                <a:cs typeface="Trebuchet MS"/>
              </a:rPr>
              <a:t>	</a:t>
            </a:r>
            <a:r>
              <a:rPr sz="5000" b="1" spc="-50" dirty="0">
                <a:latin typeface="Trebuchet MS"/>
                <a:cs typeface="Trebuchet MS"/>
              </a:rPr>
              <a:t>8</a:t>
            </a:r>
            <a:r>
              <a:rPr sz="5000" b="1" dirty="0">
                <a:latin typeface="Trebuchet MS"/>
                <a:cs typeface="Trebuchet MS"/>
              </a:rPr>
              <a:t>	</a:t>
            </a:r>
            <a:r>
              <a:rPr sz="5000" b="1" spc="-50" dirty="0">
                <a:latin typeface="Trebuchet MS"/>
                <a:cs typeface="Trebuchet MS"/>
              </a:rPr>
              <a:t>6</a:t>
            </a:r>
            <a:r>
              <a:rPr sz="5000" b="1" dirty="0">
                <a:latin typeface="Trebuchet MS"/>
                <a:cs typeface="Trebuchet MS"/>
              </a:rPr>
              <a:t>	</a:t>
            </a:r>
            <a:r>
              <a:rPr sz="5000" b="1" spc="-50" dirty="0">
                <a:latin typeface="Trebuchet MS"/>
                <a:cs typeface="Trebuchet MS"/>
              </a:rPr>
              <a:t>4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50211" y="2537898"/>
            <a:ext cx="9669780" cy="1019810"/>
          </a:xfrm>
          <a:custGeom>
            <a:avLst/>
            <a:gdLst/>
            <a:ahLst/>
            <a:cxnLst/>
            <a:rect l="l" t="t" r="r" b="b"/>
            <a:pathLst>
              <a:path w="9669780" h="1019810">
                <a:moveTo>
                  <a:pt x="1007592" y="0"/>
                </a:moveTo>
                <a:lnTo>
                  <a:pt x="1007592" y="1019441"/>
                </a:lnTo>
              </a:path>
              <a:path w="9669780" h="1019810">
                <a:moveTo>
                  <a:pt x="1964383" y="0"/>
                </a:moveTo>
                <a:lnTo>
                  <a:pt x="1964383" y="1019441"/>
                </a:lnTo>
              </a:path>
              <a:path w="9669780" h="1019810">
                <a:moveTo>
                  <a:pt x="2921176" y="0"/>
                </a:moveTo>
                <a:lnTo>
                  <a:pt x="2921176" y="1019441"/>
                </a:lnTo>
              </a:path>
              <a:path w="9669780" h="1019810">
                <a:moveTo>
                  <a:pt x="3877967" y="0"/>
                </a:moveTo>
                <a:lnTo>
                  <a:pt x="3877967" y="1019441"/>
                </a:lnTo>
              </a:path>
              <a:path w="9669780" h="1019810">
                <a:moveTo>
                  <a:pt x="4834760" y="0"/>
                </a:moveTo>
                <a:lnTo>
                  <a:pt x="4834760" y="1019441"/>
                </a:lnTo>
              </a:path>
              <a:path w="9669780" h="1019810">
                <a:moveTo>
                  <a:pt x="5791553" y="0"/>
                </a:moveTo>
                <a:lnTo>
                  <a:pt x="5791553" y="1019441"/>
                </a:lnTo>
              </a:path>
              <a:path w="9669780" h="1019810">
                <a:moveTo>
                  <a:pt x="6748344" y="0"/>
                </a:moveTo>
                <a:lnTo>
                  <a:pt x="6748344" y="1019441"/>
                </a:lnTo>
              </a:path>
              <a:path w="9669780" h="1019810">
                <a:moveTo>
                  <a:pt x="7705136" y="0"/>
                </a:moveTo>
                <a:lnTo>
                  <a:pt x="7705136" y="1019441"/>
                </a:lnTo>
              </a:path>
              <a:path w="9669780" h="1019810">
                <a:moveTo>
                  <a:pt x="8661928" y="0"/>
                </a:moveTo>
                <a:lnTo>
                  <a:pt x="8661928" y="1019441"/>
                </a:lnTo>
              </a:path>
              <a:path w="9669780" h="1019810">
                <a:moveTo>
                  <a:pt x="50800" y="0"/>
                </a:moveTo>
                <a:lnTo>
                  <a:pt x="50800" y="1019441"/>
                </a:lnTo>
              </a:path>
              <a:path w="9669780" h="1019810">
                <a:moveTo>
                  <a:pt x="9618720" y="0"/>
                </a:moveTo>
                <a:lnTo>
                  <a:pt x="9618720" y="1019441"/>
                </a:lnTo>
              </a:path>
              <a:path w="9669780" h="1019810">
                <a:moveTo>
                  <a:pt x="0" y="50800"/>
                </a:moveTo>
                <a:lnTo>
                  <a:pt x="9669520" y="50800"/>
                </a:lnTo>
              </a:path>
              <a:path w="9669780" h="1019810">
                <a:moveTo>
                  <a:pt x="0" y="968641"/>
                </a:moveTo>
                <a:lnTo>
                  <a:pt x="9669520" y="968641"/>
                </a:lnTo>
              </a:path>
            </a:pathLst>
          </a:custGeom>
          <a:ln w="1016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65396" y="7491299"/>
            <a:ext cx="855344" cy="816610"/>
          </a:xfrm>
          <a:custGeom>
            <a:avLst/>
            <a:gdLst/>
            <a:ahLst/>
            <a:cxnLst/>
            <a:rect l="l" t="t" r="r" b="b"/>
            <a:pathLst>
              <a:path w="855345" h="816609">
                <a:moveTo>
                  <a:pt x="0" y="816241"/>
                </a:moveTo>
                <a:lnTo>
                  <a:pt x="855192" y="816241"/>
                </a:lnTo>
                <a:lnTo>
                  <a:pt x="855192" y="0"/>
                </a:lnTo>
                <a:lnTo>
                  <a:pt x="0" y="0"/>
                </a:lnTo>
                <a:lnTo>
                  <a:pt x="0" y="816241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50211" y="7389699"/>
            <a:ext cx="9669780" cy="1019810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97305">
              <a:lnSpc>
                <a:spcPct val="100000"/>
              </a:lnSpc>
              <a:spcBef>
                <a:spcPts val="1210"/>
              </a:spcBef>
              <a:tabLst>
                <a:tab pos="2249805" algn="l"/>
              </a:tabLst>
            </a:pPr>
            <a:r>
              <a:rPr sz="5000" b="1" spc="-50" dirty="0">
                <a:latin typeface="Trebuchet MS"/>
                <a:cs typeface="Trebuchet MS"/>
              </a:rPr>
              <a:t>3</a:t>
            </a:r>
            <a:r>
              <a:rPr sz="5000" b="1" dirty="0">
                <a:latin typeface="Trebuchet MS"/>
                <a:cs typeface="Trebuchet MS"/>
              </a:rPr>
              <a:t>	</a:t>
            </a:r>
            <a:r>
              <a:rPr sz="5000" b="1" spc="-50" dirty="0">
                <a:latin typeface="Trebuchet MS"/>
                <a:cs typeface="Trebuchet MS"/>
              </a:rPr>
              <a:t>4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50211" y="7389699"/>
            <a:ext cx="9669780" cy="1019810"/>
          </a:xfrm>
          <a:custGeom>
            <a:avLst/>
            <a:gdLst/>
            <a:ahLst/>
            <a:cxnLst/>
            <a:rect l="l" t="t" r="r" b="b"/>
            <a:pathLst>
              <a:path w="9669780" h="1019809">
                <a:moveTo>
                  <a:pt x="1964383" y="0"/>
                </a:moveTo>
                <a:lnTo>
                  <a:pt x="1964383" y="1019441"/>
                </a:lnTo>
              </a:path>
              <a:path w="9669780" h="1019809">
                <a:moveTo>
                  <a:pt x="2921176" y="0"/>
                </a:moveTo>
                <a:lnTo>
                  <a:pt x="2921176" y="1019441"/>
                </a:lnTo>
              </a:path>
              <a:path w="9669780" h="1019809">
                <a:moveTo>
                  <a:pt x="1007592" y="0"/>
                </a:moveTo>
                <a:lnTo>
                  <a:pt x="1007592" y="1019441"/>
                </a:lnTo>
              </a:path>
              <a:path w="9669780" h="1019809">
                <a:moveTo>
                  <a:pt x="3877967" y="0"/>
                </a:moveTo>
                <a:lnTo>
                  <a:pt x="3877967" y="1019441"/>
                </a:lnTo>
              </a:path>
              <a:path w="9669780" h="1019809">
                <a:moveTo>
                  <a:pt x="4834760" y="0"/>
                </a:moveTo>
                <a:lnTo>
                  <a:pt x="4834760" y="1019441"/>
                </a:lnTo>
              </a:path>
              <a:path w="9669780" h="1019809">
                <a:moveTo>
                  <a:pt x="5791553" y="0"/>
                </a:moveTo>
                <a:lnTo>
                  <a:pt x="5791553" y="1019441"/>
                </a:lnTo>
              </a:path>
              <a:path w="9669780" h="1019809">
                <a:moveTo>
                  <a:pt x="6748344" y="0"/>
                </a:moveTo>
                <a:lnTo>
                  <a:pt x="6748344" y="1019441"/>
                </a:lnTo>
              </a:path>
              <a:path w="9669780" h="1019809">
                <a:moveTo>
                  <a:pt x="7705136" y="0"/>
                </a:moveTo>
                <a:lnTo>
                  <a:pt x="7705136" y="1019441"/>
                </a:lnTo>
              </a:path>
              <a:path w="9669780" h="1019809">
                <a:moveTo>
                  <a:pt x="8661928" y="0"/>
                </a:moveTo>
                <a:lnTo>
                  <a:pt x="8661928" y="1019441"/>
                </a:lnTo>
              </a:path>
              <a:path w="9669780" h="1019809">
                <a:moveTo>
                  <a:pt x="50800" y="0"/>
                </a:moveTo>
                <a:lnTo>
                  <a:pt x="50800" y="1019441"/>
                </a:lnTo>
              </a:path>
              <a:path w="9669780" h="1019809">
                <a:moveTo>
                  <a:pt x="9618720" y="0"/>
                </a:moveTo>
                <a:lnTo>
                  <a:pt x="9618720" y="1019441"/>
                </a:lnTo>
              </a:path>
              <a:path w="9669780" h="1019809">
                <a:moveTo>
                  <a:pt x="0" y="50800"/>
                </a:moveTo>
                <a:lnTo>
                  <a:pt x="9669520" y="50800"/>
                </a:lnTo>
              </a:path>
              <a:path w="9669780" h="1019809">
                <a:moveTo>
                  <a:pt x="0" y="968641"/>
                </a:moveTo>
                <a:lnTo>
                  <a:pt x="9669520" y="968641"/>
                </a:lnTo>
              </a:path>
            </a:pathLst>
          </a:custGeom>
          <a:ln w="1016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781300" y="5981700"/>
            <a:ext cx="61258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3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x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(1/4)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260" dirty="0">
                <a:latin typeface="Arial"/>
                <a:cs typeface="Arial"/>
              </a:rPr>
              <a:t>+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5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x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(1/2)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260" dirty="0">
                <a:latin typeface="Arial"/>
                <a:cs typeface="Arial"/>
              </a:rPr>
              <a:t>+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3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x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(1/4)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260" dirty="0">
                <a:latin typeface="Arial"/>
                <a:cs typeface="Arial"/>
              </a:rPr>
              <a:t>=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-50" dirty="0">
                <a:latin typeface="Arial"/>
                <a:cs typeface="Arial"/>
              </a:rPr>
              <a:t>4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06631" y="4457700"/>
            <a:ext cx="8883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100"/>
              </a:spcBef>
            </a:pPr>
            <a:r>
              <a:rPr sz="2700" b="1" spc="-25" dirty="0">
                <a:latin typeface="Trebuchet MS"/>
                <a:cs typeface="Trebuchet MS"/>
              </a:rPr>
              <a:t>1/4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95988" y="4263486"/>
            <a:ext cx="888365" cy="873760"/>
          </a:xfrm>
          <a:prstGeom prst="rect">
            <a:avLst/>
          </a:prstGeom>
          <a:solidFill>
            <a:srgbClr val="FF644E"/>
          </a:solidFill>
        </p:spPr>
        <p:txBody>
          <a:bodyPr vert="horz" wrap="square" lIns="0" tIns="207010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1630"/>
              </a:spcBef>
            </a:pPr>
            <a:r>
              <a:rPr sz="2700" b="1" spc="-25" dirty="0">
                <a:latin typeface="Trebuchet MS"/>
                <a:cs typeface="Trebuchet MS"/>
              </a:rPr>
              <a:t>1/2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85344" y="4457700"/>
            <a:ext cx="8883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100"/>
              </a:spcBef>
            </a:pPr>
            <a:r>
              <a:rPr sz="2700" b="1" spc="-25" dirty="0">
                <a:latin typeface="Trebuchet MS"/>
                <a:cs typeface="Trebuchet MS"/>
              </a:rPr>
              <a:t>1/4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05031" y="4161886"/>
            <a:ext cx="3070225" cy="1076960"/>
          </a:xfrm>
          <a:custGeom>
            <a:avLst/>
            <a:gdLst/>
            <a:ahLst/>
            <a:cxnLst/>
            <a:rect l="l" t="t" r="r" b="b"/>
            <a:pathLst>
              <a:path w="3070225" h="1076960">
                <a:moveTo>
                  <a:pt x="1040156" y="0"/>
                </a:moveTo>
                <a:lnTo>
                  <a:pt x="1040156" y="1076377"/>
                </a:lnTo>
              </a:path>
              <a:path w="3070225" h="1076960">
                <a:moveTo>
                  <a:pt x="2029513" y="0"/>
                </a:moveTo>
                <a:lnTo>
                  <a:pt x="2029513" y="1076377"/>
                </a:lnTo>
              </a:path>
              <a:path w="3070225" h="1076960">
                <a:moveTo>
                  <a:pt x="50800" y="0"/>
                </a:moveTo>
                <a:lnTo>
                  <a:pt x="50800" y="1076377"/>
                </a:lnTo>
              </a:path>
              <a:path w="3070225" h="1076960">
                <a:moveTo>
                  <a:pt x="3018870" y="0"/>
                </a:moveTo>
                <a:lnTo>
                  <a:pt x="3018870" y="1076377"/>
                </a:lnTo>
              </a:path>
              <a:path w="3070225" h="1076960">
                <a:moveTo>
                  <a:pt x="0" y="50800"/>
                </a:moveTo>
                <a:lnTo>
                  <a:pt x="3069670" y="50800"/>
                </a:lnTo>
              </a:path>
              <a:path w="3070225" h="1076960">
                <a:moveTo>
                  <a:pt x="0" y="1025577"/>
                </a:moveTo>
                <a:lnTo>
                  <a:pt x="3069670" y="1025577"/>
                </a:lnTo>
              </a:path>
            </a:pathLst>
          </a:custGeom>
          <a:ln w="1016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Convolution</a:t>
            </a:r>
            <a:r>
              <a:rPr spc="45" dirty="0"/>
              <a:t> </a:t>
            </a:r>
            <a:r>
              <a:rPr spc="-10" dirty="0"/>
              <a:t>Theorem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0400" y="1943100"/>
            <a:ext cx="11370310" cy="6127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140"/>
              </a:spcBef>
            </a:pPr>
            <a:r>
              <a:rPr sz="3400" dirty="0">
                <a:latin typeface="Arial"/>
                <a:cs typeface="Arial"/>
              </a:rPr>
              <a:t>Convolution</a:t>
            </a:r>
            <a:r>
              <a:rPr sz="3400" spc="9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in</a:t>
            </a:r>
            <a:r>
              <a:rPr sz="3400" spc="9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the</a:t>
            </a:r>
            <a:r>
              <a:rPr sz="3400" spc="9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spatial</a:t>
            </a:r>
            <a:r>
              <a:rPr sz="3400" spc="9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domain</a:t>
            </a:r>
            <a:r>
              <a:rPr sz="3400" spc="9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is</a:t>
            </a:r>
            <a:r>
              <a:rPr sz="3400" spc="95" dirty="0"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EE220C"/>
                </a:solidFill>
                <a:latin typeface="Arial"/>
                <a:cs typeface="Arial"/>
              </a:rPr>
              <a:t>equal</a:t>
            </a:r>
            <a:r>
              <a:rPr sz="3400" spc="90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EE220C"/>
                </a:solidFill>
                <a:latin typeface="Arial"/>
                <a:cs typeface="Arial"/>
              </a:rPr>
              <a:t>to</a:t>
            </a:r>
            <a:r>
              <a:rPr sz="3400" spc="95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3400" spc="45" dirty="0">
                <a:solidFill>
                  <a:srgbClr val="EE220C"/>
                </a:solidFill>
                <a:latin typeface="Arial"/>
                <a:cs typeface="Arial"/>
              </a:rPr>
              <a:t>multiplication </a:t>
            </a:r>
            <a:r>
              <a:rPr sz="3400" dirty="0">
                <a:solidFill>
                  <a:srgbClr val="EE220C"/>
                </a:solidFill>
                <a:latin typeface="Arial"/>
                <a:cs typeface="Arial"/>
              </a:rPr>
              <a:t>in</a:t>
            </a:r>
            <a:r>
              <a:rPr sz="3400" spc="55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EE220C"/>
                </a:solidFill>
                <a:latin typeface="Arial"/>
                <a:cs typeface="Arial"/>
              </a:rPr>
              <a:t>the</a:t>
            </a:r>
            <a:r>
              <a:rPr sz="3400" spc="55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EE220C"/>
                </a:solidFill>
                <a:latin typeface="Arial"/>
                <a:cs typeface="Arial"/>
              </a:rPr>
              <a:t>frequency</a:t>
            </a:r>
            <a:r>
              <a:rPr sz="3400" spc="55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EE220C"/>
                </a:solidFill>
                <a:latin typeface="Arial"/>
                <a:cs typeface="Arial"/>
              </a:rPr>
              <a:t>domain</a:t>
            </a:r>
            <a:r>
              <a:rPr sz="3400" dirty="0">
                <a:latin typeface="Arial"/>
                <a:cs typeface="Arial"/>
              </a:rPr>
              <a:t>,</a:t>
            </a:r>
            <a:r>
              <a:rPr sz="3400" spc="5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and</a:t>
            </a:r>
            <a:r>
              <a:rPr sz="3400" spc="5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vice</a:t>
            </a:r>
            <a:r>
              <a:rPr sz="3400" spc="5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versa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400" spc="114" dirty="0">
                <a:latin typeface="Arial"/>
                <a:cs typeface="Arial"/>
              </a:rPr>
              <a:t>Option</a:t>
            </a:r>
            <a:r>
              <a:rPr sz="3400" spc="10" dirty="0">
                <a:latin typeface="Arial"/>
                <a:cs typeface="Arial"/>
              </a:rPr>
              <a:t> </a:t>
            </a:r>
            <a:r>
              <a:rPr sz="3400" spc="-25" dirty="0">
                <a:latin typeface="Arial"/>
                <a:cs typeface="Arial"/>
              </a:rPr>
              <a:t>1:</a:t>
            </a:r>
            <a:endParaRPr sz="3400">
              <a:latin typeface="Arial"/>
              <a:cs typeface="Arial"/>
            </a:endParaRPr>
          </a:p>
          <a:p>
            <a:pPr marL="12700" marR="2445385" indent="812800">
              <a:lnSpc>
                <a:spcPts val="6000"/>
              </a:lnSpc>
              <a:spcBef>
                <a:spcPts val="420"/>
              </a:spcBef>
              <a:buSzPct val="125000"/>
              <a:buChar char="•"/>
              <a:tabLst>
                <a:tab pos="825500" algn="l"/>
              </a:tabLst>
            </a:pPr>
            <a:r>
              <a:rPr sz="3400" dirty="0">
                <a:latin typeface="Arial"/>
                <a:cs typeface="Arial"/>
              </a:rPr>
              <a:t>Filter</a:t>
            </a:r>
            <a:r>
              <a:rPr sz="3400" spc="114" dirty="0">
                <a:latin typeface="Arial"/>
                <a:cs typeface="Arial"/>
              </a:rPr>
              <a:t> </a:t>
            </a:r>
            <a:r>
              <a:rPr sz="3400" spc="50" dirty="0">
                <a:latin typeface="Arial"/>
                <a:cs typeface="Arial"/>
              </a:rPr>
              <a:t>by</a:t>
            </a:r>
            <a:r>
              <a:rPr sz="3400" spc="114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convolution</a:t>
            </a:r>
            <a:r>
              <a:rPr sz="3400" spc="114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in</a:t>
            </a:r>
            <a:r>
              <a:rPr sz="3400" spc="114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the</a:t>
            </a:r>
            <a:r>
              <a:rPr sz="3400" spc="114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spatial</a:t>
            </a:r>
            <a:r>
              <a:rPr sz="3400" spc="12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domain </a:t>
            </a:r>
            <a:r>
              <a:rPr sz="3400" spc="114" dirty="0">
                <a:latin typeface="Arial"/>
                <a:cs typeface="Arial"/>
              </a:rPr>
              <a:t>Option</a:t>
            </a:r>
            <a:r>
              <a:rPr sz="3400" spc="10" dirty="0">
                <a:latin typeface="Arial"/>
                <a:cs typeface="Arial"/>
              </a:rPr>
              <a:t> </a:t>
            </a:r>
            <a:r>
              <a:rPr sz="3400" spc="-25" dirty="0">
                <a:latin typeface="Arial"/>
                <a:cs typeface="Arial"/>
              </a:rPr>
              <a:t>2:</a:t>
            </a:r>
            <a:endParaRPr sz="3400">
              <a:latin typeface="Arial"/>
              <a:cs typeface="Arial"/>
            </a:endParaRPr>
          </a:p>
          <a:p>
            <a:pPr marL="825500" indent="-431800">
              <a:lnSpc>
                <a:spcPct val="100000"/>
              </a:lnSpc>
              <a:spcBef>
                <a:spcPts val="1300"/>
              </a:spcBef>
              <a:buSzPct val="125000"/>
              <a:buChar char="•"/>
              <a:tabLst>
                <a:tab pos="825500" algn="l"/>
              </a:tabLst>
            </a:pPr>
            <a:r>
              <a:rPr sz="3400" spc="-45" dirty="0">
                <a:latin typeface="Arial"/>
                <a:cs typeface="Arial"/>
              </a:rPr>
              <a:t>Transform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140" dirty="0">
                <a:latin typeface="Arial"/>
                <a:cs typeface="Arial"/>
              </a:rPr>
              <a:t>to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frequency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domain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spc="-25" dirty="0">
                <a:latin typeface="Arial"/>
                <a:cs typeface="Arial"/>
              </a:rPr>
              <a:t>(Fourier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transform)</a:t>
            </a:r>
            <a:endParaRPr sz="3400">
              <a:latin typeface="Arial"/>
              <a:cs typeface="Arial"/>
            </a:endParaRPr>
          </a:p>
          <a:p>
            <a:pPr marL="825500" indent="-431800">
              <a:lnSpc>
                <a:spcPct val="100000"/>
              </a:lnSpc>
              <a:spcBef>
                <a:spcPts val="1820"/>
              </a:spcBef>
              <a:buSzPct val="125000"/>
              <a:buChar char="•"/>
              <a:tabLst>
                <a:tab pos="825500" algn="l"/>
              </a:tabLst>
            </a:pPr>
            <a:r>
              <a:rPr sz="3400" spc="70" dirty="0">
                <a:latin typeface="Arial"/>
                <a:cs typeface="Arial"/>
              </a:rPr>
              <a:t>Multiply </a:t>
            </a:r>
            <a:r>
              <a:rPr sz="3400" spc="50" dirty="0">
                <a:latin typeface="Arial"/>
                <a:cs typeface="Arial"/>
              </a:rPr>
              <a:t>by</a:t>
            </a:r>
            <a:r>
              <a:rPr sz="3400" spc="7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Fourier</a:t>
            </a:r>
            <a:r>
              <a:rPr sz="3400" spc="7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transform</a:t>
            </a:r>
            <a:r>
              <a:rPr sz="3400" spc="70" dirty="0">
                <a:latin typeface="Arial"/>
                <a:cs typeface="Arial"/>
              </a:rPr>
              <a:t> </a:t>
            </a:r>
            <a:r>
              <a:rPr sz="3400" spc="85" dirty="0">
                <a:latin typeface="Arial"/>
                <a:cs typeface="Arial"/>
              </a:rPr>
              <a:t>of</a:t>
            </a:r>
            <a:r>
              <a:rPr sz="3400" spc="7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convolution</a:t>
            </a:r>
            <a:r>
              <a:rPr sz="3400" spc="7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kernel</a:t>
            </a:r>
            <a:endParaRPr sz="3400">
              <a:latin typeface="Arial"/>
              <a:cs typeface="Arial"/>
            </a:endParaRPr>
          </a:p>
          <a:p>
            <a:pPr marL="825500" indent="-431800">
              <a:lnSpc>
                <a:spcPct val="100000"/>
              </a:lnSpc>
              <a:spcBef>
                <a:spcPts val="1820"/>
              </a:spcBef>
              <a:buSzPct val="125000"/>
              <a:buChar char="•"/>
              <a:tabLst>
                <a:tab pos="825500" algn="l"/>
              </a:tabLst>
            </a:pPr>
            <a:r>
              <a:rPr sz="3400" spc="-45" dirty="0">
                <a:latin typeface="Arial"/>
                <a:cs typeface="Arial"/>
              </a:rPr>
              <a:t>Transform </a:t>
            </a:r>
            <a:r>
              <a:rPr sz="3400" dirty="0">
                <a:latin typeface="Arial"/>
                <a:cs typeface="Arial"/>
              </a:rPr>
              <a:t>back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spc="140" dirty="0">
                <a:latin typeface="Arial"/>
                <a:cs typeface="Arial"/>
              </a:rPr>
              <a:t>to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spatial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domain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spc="-55" dirty="0">
                <a:latin typeface="Arial"/>
                <a:cs typeface="Arial"/>
              </a:rPr>
              <a:t>(inverse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Fourier)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Convolution</a:t>
            </a:r>
            <a:r>
              <a:rPr spc="45" dirty="0"/>
              <a:t> </a:t>
            </a:r>
            <a:r>
              <a:rPr spc="-10" dirty="0"/>
              <a:t>Theorem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54346" y="2023705"/>
            <a:ext cx="2504095" cy="25040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60039" y="5916936"/>
            <a:ext cx="2504095" cy="25040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06250" y="5902740"/>
            <a:ext cx="2504095" cy="25040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64393" y="5916936"/>
            <a:ext cx="2504095" cy="250409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60039" y="2023705"/>
            <a:ext cx="2504095" cy="25040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067800" y="2819400"/>
            <a:ext cx="61785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b="1" spc="560" dirty="0">
                <a:latin typeface="Trebuchet MS"/>
                <a:cs typeface="Trebuchet MS"/>
              </a:rPr>
              <a:t>=</a:t>
            </a:r>
            <a:endParaRPr sz="7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69000" y="6807200"/>
            <a:ext cx="3124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spc="-65" dirty="0">
                <a:solidFill>
                  <a:srgbClr val="0076BA"/>
                </a:solidFill>
                <a:latin typeface="Trebuchet MS"/>
                <a:cs typeface="Trebuchet MS"/>
              </a:rPr>
              <a:t>x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93200" y="6502400"/>
            <a:ext cx="61785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b="1" spc="560" dirty="0">
                <a:latin typeface="Trebuchet MS"/>
                <a:cs typeface="Trebuchet MS"/>
              </a:rPr>
              <a:t>=</a:t>
            </a:r>
            <a:endParaRPr sz="7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7400" y="2705100"/>
            <a:ext cx="1537335" cy="10642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sz="3400" spc="-10" dirty="0">
                <a:latin typeface="Arial"/>
                <a:cs typeface="Arial"/>
              </a:rPr>
              <a:t>Spatial Domain</a:t>
            </a:r>
            <a:endParaRPr sz="3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5500" y="6591300"/>
            <a:ext cx="2041525" cy="10769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80"/>
              </a:spcBef>
            </a:pPr>
            <a:r>
              <a:rPr sz="3400" spc="-35" dirty="0">
                <a:latin typeface="Arial"/>
                <a:cs typeface="Arial"/>
              </a:rPr>
              <a:t>Frequency </a:t>
            </a:r>
            <a:r>
              <a:rPr sz="3400" spc="-10" dirty="0">
                <a:latin typeface="Arial"/>
                <a:cs typeface="Arial"/>
              </a:rPr>
              <a:t>Domain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261673" y="4735010"/>
            <a:ext cx="259079" cy="975360"/>
            <a:chOff x="5261673" y="4735010"/>
            <a:chExt cx="259079" cy="975360"/>
          </a:xfrm>
        </p:grpSpPr>
        <p:sp>
          <p:nvSpPr>
            <p:cNvPr id="14" name="object 14"/>
            <p:cNvSpPr/>
            <p:nvPr/>
          </p:nvSpPr>
          <p:spPr>
            <a:xfrm>
              <a:off x="5391213" y="4735010"/>
              <a:ext cx="0" cy="812800"/>
            </a:xfrm>
            <a:custGeom>
              <a:avLst/>
              <a:gdLst/>
              <a:ahLst/>
              <a:cxnLst/>
              <a:rect l="l" t="t" r="r" b="b"/>
              <a:pathLst>
                <a:path h="812800">
                  <a:moveTo>
                    <a:pt x="0" y="0"/>
                  </a:moveTo>
                  <a:lnTo>
                    <a:pt x="0" y="780467"/>
                  </a:lnTo>
                  <a:lnTo>
                    <a:pt x="0" y="812217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61673" y="5450709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129539" y="64769"/>
                  </a:lnTo>
                  <a:lnTo>
                    <a:pt x="0" y="0"/>
                  </a:lnTo>
                  <a:lnTo>
                    <a:pt x="129539" y="259079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6798650" y="4652348"/>
            <a:ext cx="259079" cy="975360"/>
            <a:chOff x="6798650" y="4652348"/>
            <a:chExt cx="259079" cy="975360"/>
          </a:xfrm>
        </p:grpSpPr>
        <p:sp>
          <p:nvSpPr>
            <p:cNvPr id="17" name="object 17"/>
            <p:cNvSpPr/>
            <p:nvPr/>
          </p:nvSpPr>
          <p:spPr>
            <a:xfrm>
              <a:off x="6928190" y="4652348"/>
              <a:ext cx="0" cy="812800"/>
            </a:xfrm>
            <a:custGeom>
              <a:avLst/>
              <a:gdLst/>
              <a:ahLst/>
              <a:cxnLst/>
              <a:rect l="l" t="t" r="r" b="b"/>
              <a:pathLst>
                <a:path h="812800">
                  <a:moveTo>
                    <a:pt x="0" y="0"/>
                  </a:moveTo>
                  <a:lnTo>
                    <a:pt x="0" y="780467"/>
                  </a:lnTo>
                  <a:lnTo>
                    <a:pt x="0" y="812217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98650" y="5368046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129539" y="64770"/>
                  </a:lnTo>
                  <a:lnTo>
                    <a:pt x="0" y="0"/>
                  </a:lnTo>
                  <a:lnTo>
                    <a:pt x="129539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1934814" y="4664538"/>
            <a:ext cx="259079" cy="975360"/>
            <a:chOff x="11934814" y="4664538"/>
            <a:chExt cx="259079" cy="975360"/>
          </a:xfrm>
        </p:grpSpPr>
        <p:sp>
          <p:nvSpPr>
            <p:cNvPr id="20" name="object 20"/>
            <p:cNvSpPr/>
            <p:nvPr/>
          </p:nvSpPr>
          <p:spPr>
            <a:xfrm>
              <a:off x="12064354" y="4827098"/>
              <a:ext cx="0" cy="812800"/>
            </a:xfrm>
            <a:custGeom>
              <a:avLst/>
              <a:gdLst/>
              <a:ahLst/>
              <a:cxnLst/>
              <a:rect l="l" t="t" r="r" b="b"/>
              <a:pathLst>
                <a:path h="812800">
                  <a:moveTo>
                    <a:pt x="0" y="0"/>
                  </a:moveTo>
                  <a:lnTo>
                    <a:pt x="0" y="31749"/>
                  </a:lnTo>
                  <a:lnTo>
                    <a:pt x="0" y="812217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934814" y="4664538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129540" y="0"/>
                  </a:moveTo>
                  <a:lnTo>
                    <a:pt x="0" y="259080"/>
                  </a:lnTo>
                  <a:lnTo>
                    <a:pt x="129540" y="194310"/>
                  </a:lnTo>
                  <a:lnTo>
                    <a:pt x="259079" y="259080"/>
                  </a:lnTo>
                  <a:lnTo>
                    <a:pt x="1295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882900" y="4648200"/>
            <a:ext cx="1928495" cy="10642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sz="3400" spc="-10" dirty="0">
                <a:latin typeface="Arial"/>
                <a:cs typeface="Arial"/>
              </a:rPr>
              <a:t>Fourier </a:t>
            </a:r>
            <a:r>
              <a:rPr sz="3400" spc="-70" dirty="0">
                <a:latin typeface="Arial"/>
                <a:cs typeface="Arial"/>
              </a:rPr>
              <a:t>Transform</a:t>
            </a:r>
            <a:endParaRPr sz="3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689903" y="4578598"/>
            <a:ext cx="2162810" cy="106934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47015" marR="5080" indent="-234950">
              <a:lnSpc>
                <a:spcPct val="101499"/>
              </a:lnSpc>
              <a:spcBef>
                <a:spcPts val="35"/>
              </a:spcBef>
            </a:pPr>
            <a:r>
              <a:rPr sz="3400" spc="-55" dirty="0">
                <a:latin typeface="Arial"/>
                <a:cs typeface="Arial"/>
              </a:rPr>
              <a:t>Inv.</a:t>
            </a:r>
            <a:r>
              <a:rPr sz="3400" spc="-16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Fourier </a:t>
            </a:r>
            <a:r>
              <a:rPr sz="3400" spc="-70" dirty="0">
                <a:latin typeface="Arial"/>
                <a:cs typeface="Arial"/>
              </a:rPr>
              <a:t>Transform</a:t>
            </a:r>
            <a:endParaRPr sz="3400">
              <a:latin typeface="Arial"/>
              <a:cs typeface="Arial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209539" y="2581981"/>
          <a:ext cx="1674495" cy="1558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8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9430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9144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9144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9144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8001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8001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8001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80645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80645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2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80645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6654800" y="2705100"/>
            <a:ext cx="28130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20" dirty="0">
                <a:latin typeface="Trebuchet MS"/>
                <a:cs typeface="Trebuchet MS"/>
              </a:rPr>
              <a:t>1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80100" y="2984500"/>
            <a:ext cx="108140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000" b="1" spc="210" dirty="0">
                <a:solidFill>
                  <a:srgbClr val="EE220C"/>
                </a:solidFill>
                <a:latin typeface="Trebuchet MS"/>
                <a:cs typeface="Trebuchet MS"/>
              </a:rPr>
              <a:t>*</a:t>
            </a:r>
            <a:r>
              <a:rPr sz="7000" b="1" spc="550" dirty="0">
                <a:solidFill>
                  <a:srgbClr val="EE220C"/>
                </a:solidFill>
                <a:latin typeface="Trebuchet MS"/>
                <a:cs typeface="Trebuchet MS"/>
              </a:rPr>
              <a:t> </a:t>
            </a:r>
            <a:r>
              <a:rPr sz="5100" b="1" spc="-75" baseline="-8169" dirty="0">
                <a:latin typeface="Trebuchet MS"/>
                <a:cs typeface="Trebuchet MS"/>
              </a:rPr>
              <a:t>9</a:t>
            </a:r>
            <a:endParaRPr sz="5100" baseline="-8169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490331" y="3414278"/>
            <a:ext cx="590550" cy="0"/>
          </a:xfrm>
          <a:custGeom>
            <a:avLst/>
            <a:gdLst/>
            <a:ahLst/>
            <a:cxnLst/>
            <a:rect l="l" t="t" r="r" b="b"/>
            <a:pathLst>
              <a:path w="590550">
                <a:moveTo>
                  <a:pt x="0" y="0"/>
                </a:moveTo>
                <a:lnTo>
                  <a:pt x="59042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Box</a:t>
            </a:r>
            <a:r>
              <a:rPr spc="-170" dirty="0"/>
              <a:t> </a:t>
            </a:r>
            <a:r>
              <a:rPr spc="-10" dirty="0"/>
              <a:t>Filter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917950" y="2470150"/>
          <a:ext cx="5370192" cy="49987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0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0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0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662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3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3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R="1270" algn="ctr">
                        <a:lnSpc>
                          <a:spcPct val="100000"/>
                        </a:lnSpc>
                      </a:pPr>
                      <a:r>
                        <a:rPr sz="3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3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3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3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2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3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34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  <a:p>
                      <a:pPr marR="1270" algn="ctr">
                        <a:lnSpc>
                          <a:spcPct val="100000"/>
                        </a:lnSpc>
                      </a:pPr>
                      <a:r>
                        <a:rPr sz="3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34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3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34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2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3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340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R="1270" algn="ctr">
                        <a:lnSpc>
                          <a:spcPct val="100000"/>
                        </a:lnSpc>
                      </a:pPr>
                      <a:r>
                        <a:rPr sz="3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340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65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3400" b="1" dirty="0">
                          <a:latin typeface="Trebuchet MS"/>
                          <a:cs typeface="Trebuchet MS"/>
                        </a:rPr>
                        <a:t>1</a:t>
                      </a:r>
                      <a:endParaRPr sz="340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219700" y="7823200"/>
            <a:ext cx="2833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0" dirty="0">
                <a:latin typeface="Arial"/>
                <a:cs typeface="Arial"/>
              </a:rPr>
              <a:t>Example:</a:t>
            </a:r>
            <a:r>
              <a:rPr sz="2000" b="1" spc="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3x3</a:t>
            </a:r>
            <a:r>
              <a:rPr sz="2000" b="1" spc="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box</a:t>
            </a:r>
            <a:r>
              <a:rPr sz="2000" b="1" spc="5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filter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1800" y="4140200"/>
            <a:ext cx="281305" cy="139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20" dirty="0">
                <a:latin typeface="Trebuchet MS"/>
                <a:cs typeface="Trebuchet MS"/>
              </a:rPr>
              <a:t>1</a:t>
            </a:r>
            <a:endParaRPr sz="3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20"/>
              </a:spcBef>
            </a:pPr>
            <a:r>
              <a:rPr sz="3400" b="1" spc="20" dirty="0">
                <a:latin typeface="Trebuchet MS"/>
                <a:cs typeface="Trebuchet MS"/>
              </a:rPr>
              <a:t>9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82164" y="4899733"/>
            <a:ext cx="658495" cy="0"/>
          </a:xfrm>
          <a:custGeom>
            <a:avLst/>
            <a:gdLst/>
            <a:ahLst/>
            <a:cxnLst/>
            <a:rect l="l" t="t" r="r" b="b"/>
            <a:pathLst>
              <a:path w="658495">
                <a:moveTo>
                  <a:pt x="0" y="0"/>
                </a:moveTo>
                <a:lnTo>
                  <a:pt x="658397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Box</a:t>
            </a:r>
            <a:r>
              <a:rPr spc="-90" dirty="0"/>
              <a:t> </a:t>
            </a:r>
            <a:r>
              <a:rPr dirty="0"/>
              <a:t>Function</a:t>
            </a:r>
            <a:r>
              <a:rPr spc="-90" dirty="0"/>
              <a:t> </a:t>
            </a:r>
            <a:r>
              <a:rPr spc="390" dirty="0"/>
              <a:t>=</a:t>
            </a:r>
            <a:r>
              <a:rPr spc="-90" dirty="0"/>
              <a:t> </a:t>
            </a:r>
            <a:r>
              <a:rPr spc="180" dirty="0"/>
              <a:t>“Low</a:t>
            </a:r>
            <a:r>
              <a:rPr spc="-90" dirty="0"/>
              <a:t> </a:t>
            </a:r>
            <a:r>
              <a:rPr spc="-40" dirty="0"/>
              <a:t>Pass”</a:t>
            </a:r>
            <a:r>
              <a:rPr spc="-90" dirty="0"/>
              <a:t> </a:t>
            </a:r>
            <a:r>
              <a:rPr spc="-10" dirty="0"/>
              <a:t>Filter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171" y="1938629"/>
            <a:ext cx="5644445" cy="564444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30172" y="1927519"/>
            <a:ext cx="5644445" cy="566666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5" dirty="0"/>
              <a:t>Wider</a:t>
            </a:r>
            <a:r>
              <a:rPr spc="-20" dirty="0"/>
              <a:t> </a:t>
            </a:r>
            <a:r>
              <a:rPr dirty="0"/>
              <a:t>Filter</a:t>
            </a:r>
            <a:r>
              <a:rPr spc="-15" dirty="0"/>
              <a:t> </a:t>
            </a:r>
            <a:r>
              <a:rPr dirty="0"/>
              <a:t>Kernel</a:t>
            </a:r>
            <a:r>
              <a:rPr spc="-20" dirty="0"/>
              <a:t> </a:t>
            </a:r>
            <a:r>
              <a:rPr spc="390" dirty="0"/>
              <a:t>=</a:t>
            </a:r>
            <a:r>
              <a:rPr spc="-15" dirty="0"/>
              <a:t> </a:t>
            </a:r>
            <a:r>
              <a:rPr dirty="0"/>
              <a:t>Lower</a:t>
            </a:r>
            <a:r>
              <a:rPr spc="-20" dirty="0"/>
              <a:t> </a:t>
            </a:r>
            <a:r>
              <a:rPr spc="-25" dirty="0"/>
              <a:t>Frequencies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448" y="1938629"/>
            <a:ext cx="5644445" cy="564444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30172" y="1927519"/>
            <a:ext cx="5644445" cy="566666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6400" y="3774440"/>
            <a:ext cx="7124065" cy="195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3100"/>
              </a:lnSpc>
              <a:spcBef>
                <a:spcPts val="100"/>
              </a:spcBef>
            </a:pPr>
            <a:r>
              <a:rPr sz="5600" dirty="0"/>
              <a:t>Sampling </a:t>
            </a:r>
            <a:r>
              <a:rPr sz="5600" spc="455" dirty="0"/>
              <a:t>=</a:t>
            </a:r>
            <a:r>
              <a:rPr sz="5600" dirty="0"/>
              <a:t> </a:t>
            </a:r>
            <a:r>
              <a:rPr sz="5600" spc="-10" dirty="0"/>
              <a:t>Repeating Frequency</a:t>
            </a:r>
            <a:r>
              <a:rPr sz="5600" spc="-345" dirty="0"/>
              <a:t> </a:t>
            </a:r>
            <a:r>
              <a:rPr sz="5600" spc="-10" dirty="0"/>
              <a:t>Contents</a:t>
            </a:r>
            <a:endParaRPr sz="56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50" dirty="0"/>
              <a:t>Sampling</a:t>
            </a:r>
            <a:r>
              <a:rPr sz="4750" spc="-70" dirty="0"/>
              <a:t> </a:t>
            </a:r>
            <a:r>
              <a:rPr sz="4750" spc="385" dirty="0"/>
              <a:t>=</a:t>
            </a:r>
            <a:r>
              <a:rPr sz="4750" spc="-65" dirty="0"/>
              <a:t> </a:t>
            </a:r>
            <a:r>
              <a:rPr sz="4750" dirty="0"/>
              <a:t>Repeating</a:t>
            </a:r>
            <a:r>
              <a:rPr sz="4750" spc="-65" dirty="0"/>
              <a:t> </a:t>
            </a:r>
            <a:r>
              <a:rPr sz="4750" spc="-10" dirty="0"/>
              <a:t>Frequency</a:t>
            </a:r>
            <a:r>
              <a:rPr sz="4750" spc="-70" dirty="0"/>
              <a:t> </a:t>
            </a:r>
            <a:r>
              <a:rPr sz="4750" spc="-10" dirty="0"/>
              <a:t>Contents</a:t>
            </a:r>
            <a:endParaRPr sz="47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6425" y="1965524"/>
            <a:ext cx="8261844" cy="636211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00200" y="8610600"/>
            <a:ext cx="97897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dirty="0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Arial"/>
                <a:cs typeface="Arial"/>
                <a:hlinkClick r:id="rId3"/>
              </a:rPr>
              <a:t>https://www</a:t>
            </a:r>
            <a:r>
              <a:rPr sz="1200" u="sng" dirty="0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Arial"/>
                <a:cs typeface="Arial"/>
              </a:rPr>
              <a:t>.resear</a:t>
            </a:r>
            <a:r>
              <a:rPr sz="1200" u="sng" dirty="0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Arial"/>
                <a:cs typeface="Arial"/>
                <a:hlinkClick r:id="rId3"/>
              </a:rPr>
              <a:t>chgate.net/figure/The-evolution-of-sampling-theorem-a-The-time-domain-of-the-band-limited-signal-and-</a:t>
            </a:r>
            <a:r>
              <a:rPr sz="1200" u="sng" spc="-10" dirty="0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Arial"/>
                <a:cs typeface="Arial"/>
                <a:hlinkClick r:id="rId3"/>
              </a:rPr>
              <a:t>b_fig5_301556095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404909" y="2296619"/>
          <a:ext cx="6196959" cy="5668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8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8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02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76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89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34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97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83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2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98012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Pixels</a:t>
            </a:r>
            <a:r>
              <a:rPr spc="-75" dirty="0"/>
              <a:t> </a:t>
            </a:r>
            <a:r>
              <a:rPr dirty="0"/>
              <a:t>are</a:t>
            </a:r>
            <a:r>
              <a:rPr spc="-75" dirty="0"/>
              <a:t> </a:t>
            </a:r>
            <a:r>
              <a:rPr spc="50" dirty="0"/>
              <a:t>uniformly-</a:t>
            </a:r>
            <a:r>
              <a:rPr dirty="0"/>
              <a:t>colored</a:t>
            </a:r>
            <a:r>
              <a:rPr spc="-75" dirty="0"/>
              <a:t> </a:t>
            </a:r>
            <a:r>
              <a:rPr spc="-55" dirty="0"/>
              <a:t>squares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Aliasing</a:t>
            </a:r>
            <a:r>
              <a:rPr spc="-65" dirty="0"/>
              <a:t> </a:t>
            </a:r>
            <a:r>
              <a:rPr spc="390" dirty="0"/>
              <a:t>=</a:t>
            </a:r>
            <a:r>
              <a:rPr spc="-65" dirty="0"/>
              <a:t> </a:t>
            </a:r>
            <a:r>
              <a:rPr spc="100" dirty="0"/>
              <a:t>Mixed</a:t>
            </a:r>
            <a:r>
              <a:rPr spc="-65" dirty="0"/>
              <a:t> </a:t>
            </a:r>
            <a:r>
              <a:rPr spc="-10" dirty="0"/>
              <a:t>Frequency</a:t>
            </a:r>
            <a:r>
              <a:rPr spc="-65" dirty="0"/>
              <a:t> </a:t>
            </a:r>
            <a:r>
              <a:rPr spc="-10" dirty="0"/>
              <a:t>Contents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29330" y="2674786"/>
            <a:ext cx="7567295" cy="4119879"/>
            <a:chOff x="4829330" y="2674786"/>
            <a:chExt cx="7567295" cy="411987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9330" y="2674786"/>
              <a:ext cx="7196112" cy="411960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60769" y="4702877"/>
              <a:ext cx="1635760" cy="1151890"/>
            </a:xfrm>
            <a:custGeom>
              <a:avLst/>
              <a:gdLst/>
              <a:ahLst/>
              <a:cxnLst/>
              <a:rect l="l" t="t" r="r" b="b"/>
              <a:pathLst>
                <a:path w="1635759" h="1151889">
                  <a:moveTo>
                    <a:pt x="1635620" y="0"/>
                  </a:moveTo>
                  <a:lnTo>
                    <a:pt x="0" y="0"/>
                  </a:lnTo>
                  <a:lnTo>
                    <a:pt x="0" y="1151302"/>
                  </a:lnTo>
                  <a:lnTo>
                    <a:pt x="1635620" y="1151302"/>
                  </a:lnTo>
                  <a:lnTo>
                    <a:pt x="16356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20800" y="3873500"/>
            <a:ext cx="2440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Dense </a:t>
            </a:r>
            <a:r>
              <a:rPr sz="2400" b="1" spc="-15" dirty="0">
                <a:latin typeface="Arial"/>
                <a:cs typeface="Arial"/>
              </a:rPr>
              <a:t>sampling: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1282700" y="5791200"/>
            <a:ext cx="2536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Sparse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sampling: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8200" y="4381500"/>
            <a:ext cx="369887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10" dirty="0"/>
              <a:t>Antialiasing</a:t>
            </a:r>
            <a:endParaRPr sz="56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99047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130" dirty="0"/>
              <a:t> </a:t>
            </a:r>
            <a:r>
              <a:rPr spc="-10" dirty="0"/>
              <a:t>Can</a:t>
            </a:r>
            <a:r>
              <a:rPr spc="-125" dirty="0"/>
              <a:t> </a:t>
            </a:r>
            <a:r>
              <a:rPr dirty="0"/>
              <a:t>We</a:t>
            </a:r>
            <a:r>
              <a:rPr spc="-125" dirty="0"/>
              <a:t> </a:t>
            </a:r>
            <a:r>
              <a:rPr spc="-35" dirty="0"/>
              <a:t>Reduce</a:t>
            </a:r>
            <a:r>
              <a:rPr spc="-125" dirty="0"/>
              <a:t> </a:t>
            </a:r>
            <a:r>
              <a:rPr dirty="0"/>
              <a:t>Aliasing</a:t>
            </a:r>
            <a:r>
              <a:rPr spc="-125" dirty="0"/>
              <a:t> </a:t>
            </a:r>
            <a:r>
              <a:rPr spc="-50" dirty="0"/>
              <a:t>Error?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0400" y="1844548"/>
            <a:ext cx="11952605" cy="622681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3400" spc="114" dirty="0">
                <a:latin typeface="Arial"/>
                <a:cs typeface="Arial"/>
              </a:rPr>
              <a:t>Option</a:t>
            </a:r>
            <a:r>
              <a:rPr sz="3400" spc="-1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1:</a:t>
            </a:r>
            <a:r>
              <a:rPr sz="3400" spc="-10" dirty="0">
                <a:latin typeface="Arial"/>
                <a:cs typeface="Arial"/>
              </a:rPr>
              <a:t> </a:t>
            </a:r>
            <a:r>
              <a:rPr sz="3400" spc="-55" dirty="0">
                <a:latin typeface="Arial"/>
                <a:cs typeface="Arial"/>
              </a:rPr>
              <a:t>Increase</a:t>
            </a:r>
            <a:r>
              <a:rPr sz="3400" spc="-1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sampling</a:t>
            </a:r>
            <a:r>
              <a:rPr sz="3400" spc="-5" dirty="0">
                <a:latin typeface="Arial"/>
                <a:cs typeface="Arial"/>
              </a:rPr>
              <a:t> </a:t>
            </a:r>
            <a:r>
              <a:rPr sz="3400" spc="-20" dirty="0">
                <a:latin typeface="Arial"/>
                <a:cs typeface="Arial"/>
              </a:rPr>
              <a:t>rate</a:t>
            </a:r>
            <a:endParaRPr sz="3400">
              <a:latin typeface="Arial"/>
              <a:cs typeface="Arial"/>
            </a:endParaRPr>
          </a:p>
          <a:p>
            <a:pPr marL="825500" marR="5080" indent="-431800">
              <a:lnSpc>
                <a:spcPct val="102899"/>
              </a:lnSpc>
              <a:spcBef>
                <a:spcPts val="1700"/>
              </a:spcBef>
              <a:buSzPct val="125000"/>
              <a:buChar char="•"/>
              <a:tabLst>
                <a:tab pos="825500" algn="l"/>
              </a:tabLst>
            </a:pPr>
            <a:r>
              <a:rPr sz="3400" spc="-45" dirty="0">
                <a:latin typeface="Arial"/>
                <a:cs typeface="Arial"/>
              </a:rPr>
              <a:t>Essentially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increasing</a:t>
            </a:r>
            <a:r>
              <a:rPr sz="3400" spc="-3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the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distance</a:t>
            </a:r>
            <a:r>
              <a:rPr sz="3400" spc="-3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between</a:t>
            </a:r>
            <a:r>
              <a:rPr sz="3400" spc="-3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replicas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in</a:t>
            </a:r>
            <a:r>
              <a:rPr sz="3400" spc="-35" dirty="0">
                <a:latin typeface="Arial"/>
                <a:cs typeface="Arial"/>
              </a:rPr>
              <a:t> </a:t>
            </a:r>
            <a:r>
              <a:rPr sz="3400" spc="-25" dirty="0">
                <a:latin typeface="Arial"/>
                <a:cs typeface="Arial"/>
              </a:rPr>
              <a:t>the </a:t>
            </a:r>
            <a:r>
              <a:rPr sz="3400" dirty="0">
                <a:latin typeface="Arial"/>
                <a:cs typeface="Arial"/>
              </a:rPr>
              <a:t>Fourier</a:t>
            </a:r>
            <a:r>
              <a:rPr sz="3400" spc="-11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domain</a:t>
            </a:r>
            <a:endParaRPr sz="3400">
              <a:latin typeface="Arial"/>
              <a:cs typeface="Arial"/>
            </a:endParaRPr>
          </a:p>
          <a:p>
            <a:pPr marL="825500" indent="-431800">
              <a:lnSpc>
                <a:spcPct val="100000"/>
              </a:lnSpc>
              <a:spcBef>
                <a:spcPts val="1820"/>
              </a:spcBef>
              <a:buSzPct val="125000"/>
              <a:buChar char="•"/>
              <a:tabLst>
                <a:tab pos="825500" algn="l"/>
              </a:tabLst>
            </a:pPr>
            <a:r>
              <a:rPr sz="3400" dirty="0">
                <a:latin typeface="Arial"/>
                <a:cs typeface="Arial"/>
              </a:rPr>
              <a:t>Higher</a:t>
            </a:r>
            <a:r>
              <a:rPr sz="3400" spc="1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resolution</a:t>
            </a:r>
            <a:r>
              <a:rPr sz="3400" spc="1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displays,</a:t>
            </a:r>
            <a:r>
              <a:rPr sz="3400" spc="15" dirty="0">
                <a:latin typeface="Arial"/>
                <a:cs typeface="Arial"/>
              </a:rPr>
              <a:t> </a:t>
            </a:r>
            <a:r>
              <a:rPr sz="3400" spc="-60" dirty="0">
                <a:latin typeface="Arial"/>
                <a:cs typeface="Arial"/>
              </a:rPr>
              <a:t>sensors,</a:t>
            </a:r>
            <a:r>
              <a:rPr sz="3400" spc="1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framebuffers…</a:t>
            </a:r>
            <a:endParaRPr sz="3400">
              <a:latin typeface="Arial"/>
              <a:cs typeface="Arial"/>
            </a:endParaRPr>
          </a:p>
          <a:p>
            <a:pPr marL="825500" indent="-431800">
              <a:lnSpc>
                <a:spcPct val="100000"/>
              </a:lnSpc>
              <a:spcBef>
                <a:spcPts val="1820"/>
              </a:spcBef>
              <a:buSzPct val="125000"/>
              <a:buChar char="•"/>
              <a:tabLst>
                <a:tab pos="825500" algn="l"/>
              </a:tabLst>
            </a:pPr>
            <a:r>
              <a:rPr sz="3400" dirty="0">
                <a:latin typeface="Arial"/>
                <a:cs typeface="Arial"/>
              </a:rPr>
              <a:t>But: costly </a:t>
            </a:r>
            <a:r>
              <a:rPr sz="3400" spc="110" dirty="0">
                <a:latin typeface="Arial"/>
                <a:cs typeface="Arial"/>
              </a:rPr>
              <a:t>&amp;</a:t>
            </a:r>
            <a:r>
              <a:rPr sz="3400" dirty="0">
                <a:latin typeface="Arial"/>
                <a:cs typeface="Arial"/>
              </a:rPr>
              <a:t> may need very high </a:t>
            </a:r>
            <a:r>
              <a:rPr sz="3400" spc="-10" dirty="0">
                <a:latin typeface="Arial"/>
                <a:cs typeface="Arial"/>
              </a:rPr>
              <a:t>resolution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5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400" spc="114" dirty="0">
                <a:latin typeface="Arial"/>
                <a:cs typeface="Arial"/>
              </a:rPr>
              <a:t>Option</a:t>
            </a:r>
            <a:r>
              <a:rPr sz="3400" spc="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2:</a:t>
            </a:r>
            <a:r>
              <a:rPr sz="3400" spc="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Antialiasing</a:t>
            </a:r>
            <a:endParaRPr sz="3400">
              <a:latin typeface="Arial"/>
              <a:cs typeface="Arial"/>
            </a:endParaRPr>
          </a:p>
          <a:p>
            <a:pPr marL="825500" indent="-431800">
              <a:lnSpc>
                <a:spcPct val="100000"/>
              </a:lnSpc>
              <a:spcBef>
                <a:spcPts val="1820"/>
              </a:spcBef>
              <a:buSzPct val="125000"/>
              <a:buChar char="•"/>
              <a:tabLst>
                <a:tab pos="825500" algn="l"/>
              </a:tabLst>
            </a:pPr>
            <a:r>
              <a:rPr sz="3400" dirty="0">
                <a:latin typeface="Arial"/>
                <a:cs typeface="Arial"/>
              </a:rPr>
              <a:t>Making</a:t>
            </a:r>
            <a:r>
              <a:rPr sz="3400" spc="10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Fourier</a:t>
            </a:r>
            <a:r>
              <a:rPr sz="3400" spc="10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contents</a:t>
            </a:r>
            <a:r>
              <a:rPr sz="3400" spc="105" dirty="0">
                <a:latin typeface="Arial"/>
                <a:cs typeface="Arial"/>
              </a:rPr>
              <a:t> </a:t>
            </a:r>
            <a:r>
              <a:rPr sz="3400" spc="100" dirty="0">
                <a:latin typeface="Arial"/>
                <a:cs typeface="Arial"/>
              </a:rPr>
              <a:t>“narrower” </a:t>
            </a:r>
            <a:r>
              <a:rPr sz="3400" dirty="0">
                <a:latin typeface="Arial"/>
                <a:cs typeface="Arial"/>
              </a:rPr>
              <a:t>before</a:t>
            </a:r>
            <a:r>
              <a:rPr sz="3400" spc="10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repeating</a:t>
            </a:r>
            <a:endParaRPr sz="3400">
              <a:latin typeface="Arial"/>
              <a:cs typeface="Arial"/>
            </a:endParaRPr>
          </a:p>
          <a:p>
            <a:pPr marL="825500" indent="-431800">
              <a:lnSpc>
                <a:spcPct val="100000"/>
              </a:lnSpc>
              <a:spcBef>
                <a:spcPts val="1820"/>
              </a:spcBef>
              <a:buSzPct val="125000"/>
              <a:buChar char="•"/>
              <a:tabLst>
                <a:tab pos="825500" algn="l"/>
              </a:tabLst>
            </a:pPr>
            <a:r>
              <a:rPr sz="3400" dirty="0">
                <a:latin typeface="Arial"/>
                <a:cs typeface="Arial"/>
              </a:rPr>
              <a:t>i.e.</a:t>
            </a:r>
            <a:r>
              <a:rPr sz="3400" spc="90" dirty="0"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EE220C"/>
                </a:solidFill>
                <a:latin typeface="Arial"/>
                <a:cs typeface="Arial"/>
              </a:rPr>
              <a:t>Filtering</a:t>
            </a:r>
            <a:r>
              <a:rPr sz="3400" spc="90" dirty="0">
                <a:solidFill>
                  <a:srgbClr val="EE220C"/>
                </a:solidFill>
                <a:latin typeface="Arial"/>
                <a:cs typeface="Arial"/>
              </a:rPr>
              <a:t> out </a:t>
            </a:r>
            <a:r>
              <a:rPr sz="3400" dirty="0">
                <a:solidFill>
                  <a:srgbClr val="EE220C"/>
                </a:solidFill>
                <a:latin typeface="Arial"/>
                <a:cs typeface="Arial"/>
              </a:rPr>
              <a:t>high</a:t>
            </a:r>
            <a:r>
              <a:rPr sz="3400" spc="90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EE220C"/>
                </a:solidFill>
                <a:latin typeface="Arial"/>
                <a:cs typeface="Arial"/>
              </a:rPr>
              <a:t>frequencies</a:t>
            </a:r>
            <a:r>
              <a:rPr sz="3400" spc="90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EE220C"/>
                </a:solidFill>
                <a:latin typeface="Arial"/>
                <a:cs typeface="Arial"/>
              </a:rPr>
              <a:t>before</a:t>
            </a:r>
            <a:r>
              <a:rPr sz="3400" spc="90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3400" spc="-10" dirty="0">
                <a:solidFill>
                  <a:srgbClr val="EE220C"/>
                </a:solidFill>
                <a:latin typeface="Arial"/>
                <a:cs typeface="Arial"/>
              </a:rPr>
              <a:t>sampling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3367" y="2994685"/>
            <a:ext cx="7113270" cy="3746500"/>
            <a:chOff x="5283367" y="2994685"/>
            <a:chExt cx="7113270" cy="3746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3367" y="2994685"/>
              <a:ext cx="6921500" cy="3746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760769" y="4702877"/>
              <a:ext cx="1635760" cy="1151890"/>
            </a:xfrm>
            <a:custGeom>
              <a:avLst/>
              <a:gdLst/>
              <a:ahLst/>
              <a:cxnLst/>
              <a:rect l="l" t="t" r="r" b="b"/>
              <a:pathLst>
                <a:path w="1635759" h="1151889">
                  <a:moveTo>
                    <a:pt x="1635620" y="0"/>
                  </a:moveTo>
                  <a:lnTo>
                    <a:pt x="0" y="0"/>
                  </a:lnTo>
                  <a:lnTo>
                    <a:pt x="0" y="1151302"/>
                  </a:lnTo>
                  <a:lnTo>
                    <a:pt x="1635620" y="1151302"/>
                  </a:lnTo>
                  <a:lnTo>
                    <a:pt x="16356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Antialiasing</a:t>
            </a:r>
            <a:r>
              <a:rPr spc="70" dirty="0"/>
              <a:t> </a:t>
            </a:r>
            <a:r>
              <a:rPr spc="390" dirty="0"/>
              <a:t>=</a:t>
            </a:r>
            <a:r>
              <a:rPr spc="75" dirty="0"/>
              <a:t> </a:t>
            </a:r>
            <a:r>
              <a:rPr spc="55" dirty="0"/>
              <a:t>Limiting,</a:t>
            </a:r>
            <a:r>
              <a:rPr spc="75" dirty="0"/>
              <a:t> </a:t>
            </a:r>
            <a:r>
              <a:rPr dirty="0"/>
              <a:t>then</a:t>
            </a:r>
            <a:r>
              <a:rPr spc="75" dirty="0"/>
              <a:t> </a:t>
            </a:r>
            <a:r>
              <a:rPr spc="-10" dirty="0"/>
              <a:t>repeating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2222500" y="4140200"/>
            <a:ext cx="1210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Arial"/>
                <a:cs typeface="Arial"/>
              </a:rPr>
              <a:t>Filtering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9200" y="6108700"/>
            <a:ext cx="322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Then</a:t>
            </a:r>
            <a:r>
              <a:rPr sz="2400" b="1" spc="-7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sparse</a:t>
            </a:r>
            <a:r>
              <a:rPr sz="2400" b="1" spc="-6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sampling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Regular</a:t>
            </a:r>
            <a:r>
              <a:rPr spc="-295" dirty="0"/>
              <a:t> </a:t>
            </a:r>
            <a:r>
              <a:rPr spc="-10" dirty="0"/>
              <a:t>Sampling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960783" y="2468959"/>
            <a:ext cx="3227705" cy="2734945"/>
            <a:chOff x="8960783" y="2468959"/>
            <a:chExt cx="3227705" cy="27349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55319" y="2571485"/>
              <a:ext cx="87843" cy="878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0798" y="2571485"/>
              <a:ext cx="87843" cy="878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0798" y="2876817"/>
              <a:ext cx="87843" cy="878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5319" y="2876817"/>
              <a:ext cx="87843" cy="8784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0798" y="3175675"/>
              <a:ext cx="87843" cy="8784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55319" y="3175675"/>
              <a:ext cx="87843" cy="878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55319" y="3481009"/>
              <a:ext cx="87843" cy="8784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0798" y="3481009"/>
              <a:ext cx="87843" cy="8784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5319" y="3792195"/>
              <a:ext cx="87843" cy="878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0798" y="3792195"/>
              <a:ext cx="87843" cy="8784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5319" y="4097527"/>
              <a:ext cx="87843" cy="878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0798" y="4097527"/>
              <a:ext cx="87843" cy="8784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5319" y="4402242"/>
              <a:ext cx="87843" cy="878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63336" y="4384780"/>
              <a:ext cx="122768" cy="12276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0798" y="4707575"/>
              <a:ext cx="87843" cy="8784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5319" y="4707575"/>
              <a:ext cx="87843" cy="8784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07956" y="2574850"/>
              <a:ext cx="87843" cy="8784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435" y="2574850"/>
              <a:ext cx="87843" cy="8784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07956" y="2880183"/>
              <a:ext cx="87843" cy="8784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435" y="2880183"/>
              <a:ext cx="87843" cy="8784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07956" y="3179041"/>
              <a:ext cx="87843" cy="8784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435" y="3179041"/>
              <a:ext cx="87843" cy="8784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7956" y="3484374"/>
              <a:ext cx="87843" cy="8784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435" y="3484374"/>
              <a:ext cx="87843" cy="8784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7956" y="3795561"/>
              <a:ext cx="87843" cy="8784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15972" y="3778098"/>
              <a:ext cx="122768" cy="12276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90493" y="4083430"/>
              <a:ext cx="122768" cy="12276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15972" y="4083430"/>
              <a:ext cx="122768" cy="12276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90493" y="4388145"/>
              <a:ext cx="122768" cy="12276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15972" y="4388145"/>
              <a:ext cx="122768" cy="12276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07956" y="4710940"/>
              <a:ext cx="87843" cy="8784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56599" y="2574850"/>
              <a:ext cx="87843" cy="87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33435" y="4710940"/>
              <a:ext cx="87843" cy="8784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2078" y="2574850"/>
              <a:ext cx="87843" cy="8784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56599" y="2880183"/>
              <a:ext cx="87843" cy="8784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56599" y="3179041"/>
              <a:ext cx="87843" cy="8784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2078" y="2880183"/>
              <a:ext cx="87843" cy="8784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64616" y="3161578"/>
              <a:ext cx="122768" cy="12276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39137" y="3466912"/>
              <a:ext cx="122768" cy="12276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64616" y="3466912"/>
              <a:ext cx="122768" cy="12276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39137" y="3778098"/>
              <a:ext cx="122768" cy="12276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64616" y="3778098"/>
              <a:ext cx="122768" cy="12276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39137" y="4083430"/>
              <a:ext cx="122768" cy="12276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64616" y="4083430"/>
              <a:ext cx="122768" cy="12276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39137" y="4388145"/>
              <a:ext cx="122768" cy="12276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64616" y="4388145"/>
              <a:ext cx="122768" cy="12276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56599" y="4710940"/>
              <a:ext cx="87843" cy="8784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82078" y="4710940"/>
              <a:ext cx="87843" cy="8784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31621" y="2578392"/>
              <a:ext cx="87843" cy="8784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57100" y="2578392"/>
              <a:ext cx="87843" cy="8784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31621" y="2883724"/>
              <a:ext cx="87843" cy="8784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57100" y="2883724"/>
              <a:ext cx="87843" cy="8784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31621" y="3182583"/>
              <a:ext cx="87843" cy="8784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57100" y="3182583"/>
              <a:ext cx="87843" cy="8784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31621" y="3487915"/>
              <a:ext cx="87843" cy="8784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57100" y="3487915"/>
              <a:ext cx="87843" cy="8784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14158" y="3781639"/>
              <a:ext cx="122768" cy="12276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57100" y="3799102"/>
              <a:ext cx="87843" cy="8784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14158" y="4086971"/>
              <a:ext cx="122768" cy="12276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57100" y="4104434"/>
              <a:ext cx="87843" cy="8784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14158" y="4391686"/>
              <a:ext cx="122768" cy="12276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57100" y="4409149"/>
              <a:ext cx="87843" cy="8784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31621" y="4714481"/>
              <a:ext cx="87843" cy="8784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39638" y="4697018"/>
              <a:ext cx="122768" cy="12276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80264" y="2578392"/>
              <a:ext cx="87843" cy="8784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5744" y="2578392"/>
              <a:ext cx="87843" cy="8784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5744" y="2883724"/>
              <a:ext cx="87843" cy="8784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0264" y="2883724"/>
              <a:ext cx="87843" cy="8784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5744" y="3182583"/>
              <a:ext cx="87843" cy="8784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80264" y="3182583"/>
              <a:ext cx="87843" cy="8784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80264" y="3487915"/>
              <a:ext cx="87843" cy="8784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5744" y="3487915"/>
              <a:ext cx="87843" cy="8784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0264" y="3799102"/>
              <a:ext cx="87843" cy="8784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5744" y="3799102"/>
              <a:ext cx="87843" cy="87843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0264" y="4104434"/>
              <a:ext cx="87843" cy="8784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0264" y="4409149"/>
              <a:ext cx="87843" cy="8784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5744" y="4104434"/>
              <a:ext cx="87843" cy="8784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5744" y="4409149"/>
              <a:ext cx="87843" cy="8784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0264" y="4714481"/>
              <a:ext cx="87843" cy="8784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5744" y="4714481"/>
              <a:ext cx="87843" cy="8784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55319" y="5009885"/>
              <a:ext cx="87843" cy="8784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0797" y="5009885"/>
              <a:ext cx="87843" cy="8784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7956" y="5013251"/>
              <a:ext cx="87843" cy="87843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435" y="5013251"/>
              <a:ext cx="87843" cy="8784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2078" y="5013251"/>
              <a:ext cx="87843" cy="8784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56599" y="5013251"/>
              <a:ext cx="87843" cy="87843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31621" y="5016792"/>
              <a:ext cx="87843" cy="8784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57100" y="5016792"/>
              <a:ext cx="87843" cy="8784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80264" y="5016792"/>
              <a:ext cx="87843" cy="87843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05742" y="5016792"/>
              <a:ext cx="87843" cy="87843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8973483" y="2481659"/>
              <a:ext cx="3202305" cy="2709545"/>
            </a:xfrm>
            <a:custGeom>
              <a:avLst/>
              <a:gdLst/>
              <a:ahLst/>
              <a:cxnLst/>
              <a:rect l="l" t="t" r="r" b="b"/>
              <a:pathLst>
                <a:path w="3202304" h="2709545">
                  <a:moveTo>
                    <a:pt x="0" y="0"/>
                  </a:moveTo>
                  <a:lnTo>
                    <a:pt x="3201939" y="0"/>
                  </a:lnTo>
                  <a:lnTo>
                    <a:pt x="3201939" y="2709332"/>
                  </a:lnTo>
                  <a:lnTo>
                    <a:pt x="0" y="27093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816676" y="2468959"/>
            <a:ext cx="3227705" cy="2734945"/>
            <a:chOff x="816676" y="2468959"/>
            <a:chExt cx="3227705" cy="2734945"/>
          </a:xfrm>
        </p:grpSpPr>
        <p:sp>
          <p:nvSpPr>
            <p:cNvPr id="96" name="object 96"/>
            <p:cNvSpPr/>
            <p:nvPr/>
          </p:nvSpPr>
          <p:spPr>
            <a:xfrm>
              <a:off x="1223613" y="2882159"/>
              <a:ext cx="2118995" cy="1908810"/>
            </a:xfrm>
            <a:custGeom>
              <a:avLst/>
              <a:gdLst/>
              <a:ahLst/>
              <a:cxnLst/>
              <a:rect l="l" t="t" r="r" b="b"/>
              <a:pathLst>
                <a:path w="2118995" h="1908810">
                  <a:moveTo>
                    <a:pt x="1485840" y="0"/>
                  </a:moveTo>
                  <a:lnTo>
                    <a:pt x="0" y="1553051"/>
                  </a:lnTo>
                  <a:lnTo>
                    <a:pt x="2118776" y="1908333"/>
                  </a:lnTo>
                  <a:lnTo>
                    <a:pt x="148584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29376" y="2481659"/>
              <a:ext cx="3202305" cy="2709545"/>
            </a:xfrm>
            <a:custGeom>
              <a:avLst/>
              <a:gdLst/>
              <a:ahLst/>
              <a:cxnLst/>
              <a:rect l="l" t="t" r="r" b="b"/>
              <a:pathLst>
                <a:path w="3202304" h="2709545">
                  <a:moveTo>
                    <a:pt x="0" y="0"/>
                  </a:moveTo>
                  <a:lnTo>
                    <a:pt x="3201939" y="0"/>
                  </a:lnTo>
                  <a:lnTo>
                    <a:pt x="3201939" y="2709332"/>
                  </a:lnTo>
                  <a:lnTo>
                    <a:pt x="0" y="27093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" name="object 98"/>
          <p:cNvGrpSpPr/>
          <p:nvPr/>
        </p:nvGrpSpPr>
        <p:grpSpPr>
          <a:xfrm>
            <a:off x="4482522" y="3663527"/>
            <a:ext cx="4039870" cy="259079"/>
            <a:chOff x="4482522" y="3663527"/>
            <a:chExt cx="4039870" cy="259079"/>
          </a:xfrm>
        </p:grpSpPr>
        <p:sp>
          <p:nvSpPr>
            <p:cNvPr id="99" name="object 99"/>
            <p:cNvSpPr/>
            <p:nvPr/>
          </p:nvSpPr>
          <p:spPr>
            <a:xfrm>
              <a:off x="4482522" y="3793067"/>
              <a:ext cx="3812540" cy="0"/>
            </a:xfrm>
            <a:custGeom>
              <a:avLst/>
              <a:gdLst/>
              <a:ahLst/>
              <a:cxnLst/>
              <a:rect l="l" t="t" r="r" b="b"/>
              <a:pathLst>
                <a:path w="3812540">
                  <a:moveTo>
                    <a:pt x="0" y="0"/>
                  </a:moveTo>
                  <a:lnTo>
                    <a:pt x="3780676" y="0"/>
                  </a:lnTo>
                  <a:lnTo>
                    <a:pt x="381242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263197" y="3663527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79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5765800" y="4114800"/>
            <a:ext cx="14655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0" dirty="0">
                <a:latin typeface="Arial"/>
                <a:cs typeface="Arial"/>
              </a:rPr>
              <a:t>Sample</a:t>
            </a:r>
            <a:endParaRPr sz="3400">
              <a:latin typeface="Arial"/>
              <a:cs typeface="Arial"/>
            </a:endParaRPr>
          </a:p>
        </p:txBody>
      </p:sp>
      <p:sp>
        <p:nvSpPr>
          <p:cNvPr id="103" name="object 10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54</a:t>
            </a:fld>
            <a:endParaRPr spc="-25" dirty="0"/>
          </a:p>
        </p:txBody>
      </p:sp>
      <p:sp>
        <p:nvSpPr>
          <p:cNvPr id="102" name="object 102"/>
          <p:cNvSpPr txBox="1"/>
          <p:nvPr/>
        </p:nvSpPr>
        <p:spPr>
          <a:xfrm>
            <a:off x="2641600" y="7160259"/>
            <a:ext cx="7710170" cy="119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96900">
              <a:lnSpc>
                <a:spcPct val="112700"/>
              </a:lnSpc>
              <a:spcBef>
                <a:spcPts val="100"/>
              </a:spcBef>
            </a:pPr>
            <a:r>
              <a:rPr sz="3400" spc="105" dirty="0">
                <a:latin typeface="Arial"/>
                <a:cs typeface="Arial"/>
              </a:rPr>
              <a:t>Note</a:t>
            </a:r>
            <a:r>
              <a:rPr sz="3400" spc="-1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jaggies</a:t>
            </a:r>
            <a:r>
              <a:rPr sz="3400" spc="-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in</a:t>
            </a:r>
            <a:r>
              <a:rPr sz="3400" spc="-10" dirty="0">
                <a:latin typeface="Arial"/>
                <a:cs typeface="Arial"/>
              </a:rPr>
              <a:t> rasterized</a:t>
            </a:r>
            <a:r>
              <a:rPr sz="3400" spc="-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triangle </a:t>
            </a:r>
            <a:r>
              <a:rPr sz="3400" dirty="0">
                <a:latin typeface="Arial"/>
                <a:cs typeface="Arial"/>
              </a:rPr>
              <a:t>where</a:t>
            </a:r>
            <a:r>
              <a:rPr sz="3400" spc="-3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pixel</a:t>
            </a:r>
            <a:r>
              <a:rPr sz="3400" spc="-30" dirty="0">
                <a:latin typeface="Arial"/>
                <a:cs typeface="Arial"/>
              </a:rPr>
              <a:t> </a:t>
            </a:r>
            <a:r>
              <a:rPr sz="3400" spc="-35" dirty="0">
                <a:latin typeface="Arial"/>
                <a:cs typeface="Arial"/>
              </a:rPr>
              <a:t>values </a:t>
            </a:r>
            <a:r>
              <a:rPr sz="3400" dirty="0">
                <a:latin typeface="Arial"/>
                <a:cs typeface="Arial"/>
              </a:rPr>
              <a:t>are</a:t>
            </a:r>
            <a:r>
              <a:rPr sz="3400" spc="-3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pure</a:t>
            </a:r>
            <a:r>
              <a:rPr sz="3400" spc="-3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red</a:t>
            </a:r>
            <a:r>
              <a:rPr sz="3400" spc="-30" dirty="0">
                <a:latin typeface="Arial"/>
                <a:cs typeface="Arial"/>
              </a:rPr>
              <a:t> </a:t>
            </a:r>
            <a:r>
              <a:rPr sz="3400" spc="60" dirty="0">
                <a:latin typeface="Arial"/>
                <a:cs typeface="Arial"/>
              </a:rPr>
              <a:t>or</a:t>
            </a:r>
            <a:r>
              <a:rPr sz="3400" spc="-3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white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latin typeface="Arial"/>
                <a:cs typeface="Arial"/>
              </a:rPr>
              <a:t>Antialiased</a:t>
            </a:r>
            <a:r>
              <a:rPr b="1" spc="-320" dirty="0">
                <a:latin typeface="Arial"/>
                <a:cs typeface="Arial"/>
              </a:rPr>
              <a:t> </a:t>
            </a:r>
            <a:r>
              <a:rPr b="1" spc="-90" dirty="0">
                <a:latin typeface="Arial"/>
                <a:cs typeface="Arial"/>
              </a:rPr>
              <a:t>Sampling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16676" y="2459854"/>
            <a:ext cx="11371580" cy="2739390"/>
            <a:chOff x="816676" y="2459854"/>
            <a:chExt cx="11371580" cy="27393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55319" y="2566770"/>
              <a:ext cx="87843" cy="878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0799" y="2566770"/>
              <a:ext cx="87843" cy="878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0799" y="2872102"/>
              <a:ext cx="87843" cy="878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5319" y="2872102"/>
              <a:ext cx="87843" cy="8784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0799" y="3170961"/>
              <a:ext cx="87843" cy="8784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55319" y="3170961"/>
              <a:ext cx="87843" cy="878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55319" y="3476293"/>
              <a:ext cx="87843" cy="8784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0799" y="3476293"/>
              <a:ext cx="87843" cy="8784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5319" y="3787480"/>
              <a:ext cx="87843" cy="878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0799" y="3787480"/>
              <a:ext cx="87843" cy="8784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5319" y="4092813"/>
              <a:ext cx="87843" cy="878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63336" y="4075351"/>
              <a:ext cx="122768" cy="12276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5319" y="4397527"/>
              <a:ext cx="87843" cy="878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63336" y="4380064"/>
              <a:ext cx="122768" cy="12276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5319" y="4702859"/>
              <a:ext cx="87843" cy="8784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0799" y="4702859"/>
              <a:ext cx="87843" cy="8784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07955" y="2570135"/>
              <a:ext cx="87843" cy="8784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435" y="2570135"/>
              <a:ext cx="87843" cy="8784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7955" y="2875467"/>
              <a:ext cx="87843" cy="8784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435" y="2875467"/>
              <a:ext cx="87843" cy="8784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07955" y="3174326"/>
              <a:ext cx="87843" cy="8784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435" y="3174326"/>
              <a:ext cx="87843" cy="8784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7955" y="3479659"/>
              <a:ext cx="87843" cy="8784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15972" y="3462196"/>
              <a:ext cx="122768" cy="12276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90493" y="3773383"/>
              <a:ext cx="122768" cy="12276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15972" y="3773383"/>
              <a:ext cx="122768" cy="12276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90493" y="4078716"/>
              <a:ext cx="122768" cy="12276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15972" y="4078716"/>
              <a:ext cx="122768" cy="12276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90493" y="4383430"/>
              <a:ext cx="122768" cy="12276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15972" y="4383430"/>
              <a:ext cx="122768" cy="12276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07955" y="4706224"/>
              <a:ext cx="87843" cy="8784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15972" y="4688762"/>
              <a:ext cx="122768" cy="12276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56600" y="2570135"/>
              <a:ext cx="87843" cy="8784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2079" y="2570135"/>
              <a:ext cx="87843" cy="8784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56600" y="2875467"/>
              <a:ext cx="87843" cy="8784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64616" y="2858005"/>
              <a:ext cx="122768" cy="12276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39137" y="3156864"/>
              <a:ext cx="122768" cy="12276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64616" y="3156864"/>
              <a:ext cx="122768" cy="12276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39137" y="3462196"/>
              <a:ext cx="122768" cy="12276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64616" y="3462196"/>
              <a:ext cx="122768" cy="12276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39137" y="3773383"/>
              <a:ext cx="122768" cy="12276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64616" y="3773383"/>
              <a:ext cx="122768" cy="12276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39137" y="4078716"/>
              <a:ext cx="122768" cy="12276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64616" y="4078716"/>
              <a:ext cx="122768" cy="12276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39137" y="4383430"/>
              <a:ext cx="122768" cy="12276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64616" y="4383430"/>
              <a:ext cx="122768" cy="12276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39137" y="4688762"/>
              <a:ext cx="122768" cy="12276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64616" y="4688762"/>
              <a:ext cx="122768" cy="12276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31621" y="2573676"/>
              <a:ext cx="87843" cy="8784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57100" y="2573676"/>
              <a:ext cx="87843" cy="8784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31621" y="2879008"/>
              <a:ext cx="87843" cy="8784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57100" y="2879008"/>
              <a:ext cx="87843" cy="8784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14159" y="3160405"/>
              <a:ext cx="122768" cy="12276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57100" y="3177867"/>
              <a:ext cx="87843" cy="8784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014159" y="3465737"/>
              <a:ext cx="122768" cy="12276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57100" y="3483199"/>
              <a:ext cx="87843" cy="8784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014159" y="3776924"/>
              <a:ext cx="122768" cy="12276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57100" y="3794386"/>
              <a:ext cx="87843" cy="8784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14159" y="4082257"/>
              <a:ext cx="122768" cy="12276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39638" y="4082257"/>
              <a:ext cx="122768" cy="12276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014159" y="4386971"/>
              <a:ext cx="122768" cy="12276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339638" y="4386971"/>
              <a:ext cx="122768" cy="12276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14159" y="4692303"/>
              <a:ext cx="122768" cy="12276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339638" y="4692303"/>
              <a:ext cx="122768" cy="12276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680264" y="2573676"/>
              <a:ext cx="87843" cy="8784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5744" y="2573676"/>
              <a:ext cx="87843" cy="8784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0264" y="2879008"/>
              <a:ext cx="87843" cy="8784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5744" y="2879008"/>
              <a:ext cx="87843" cy="8784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680264" y="3177867"/>
              <a:ext cx="87843" cy="8784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5744" y="3177867"/>
              <a:ext cx="87843" cy="8784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680264" y="3483199"/>
              <a:ext cx="87843" cy="8784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0264" y="3794386"/>
              <a:ext cx="87843" cy="8784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5744" y="3483199"/>
              <a:ext cx="87843" cy="8784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5744" y="3794386"/>
              <a:ext cx="87843" cy="87843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0264" y="4099720"/>
              <a:ext cx="87843" cy="8784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5744" y="4099720"/>
              <a:ext cx="87843" cy="8784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0264" y="4404433"/>
              <a:ext cx="87843" cy="8784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5744" y="4404433"/>
              <a:ext cx="87843" cy="8784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0264" y="4709765"/>
              <a:ext cx="87843" cy="8784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5744" y="4709765"/>
              <a:ext cx="87843" cy="8784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0797" y="4999246"/>
              <a:ext cx="87843" cy="8784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55319" y="4999246"/>
              <a:ext cx="87843" cy="8784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07955" y="5002612"/>
              <a:ext cx="87843" cy="87843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33435" y="5002612"/>
              <a:ext cx="87843" cy="8784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56600" y="5002612"/>
              <a:ext cx="87843" cy="8784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682079" y="5002612"/>
              <a:ext cx="87843" cy="87843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31621" y="5006153"/>
              <a:ext cx="87843" cy="8784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57100" y="5006153"/>
              <a:ext cx="87843" cy="8784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680264" y="5006153"/>
              <a:ext cx="87843" cy="87843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005742" y="5006153"/>
              <a:ext cx="87843" cy="87843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8973483" y="2476944"/>
              <a:ext cx="3202305" cy="2709545"/>
            </a:xfrm>
            <a:custGeom>
              <a:avLst/>
              <a:gdLst/>
              <a:ahLst/>
              <a:cxnLst/>
              <a:rect l="l" t="t" r="r" b="b"/>
              <a:pathLst>
                <a:path w="3202304" h="2709545">
                  <a:moveTo>
                    <a:pt x="0" y="0"/>
                  </a:moveTo>
                  <a:lnTo>
                    <a:pt x="3201939" y="0"/>
                  </a:lnTo>
                  <a:lnTo>
                    <a:pt x="3201939" y="2709332"/>
                  </a:lnTo>
                  <a:lnTo>
                    <a:pt x="0" y="27093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266242" y="2885025"/>
              <a:ext cx="2118995" cy="1908810"/>
            </a:xfrm>
            <a:custGeom>
              <a:avLst/>
              <a:gdLst/>
              <a:ahLst/>
              <a:cxnLst/>
              <a:rect l="l" t="t" r="r" b="b"/>
              <a:pathLst>
                <a:path w="2118995" h="1908810">
                  <a:moveTo>
                    <a:pt x="1485840" y="0"/>
                  </a:moveTo>
                  <a:lnTo>
                    <a:pt x="0" y="1553049"/>
                  </a:lnTo>
                  <a:lnTo>
                    <a:pt x="2118776" y="1908332"/>
                  </a:lnTo>
                  <a:lnTo>
                    <a:pt x="148584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105750" y="2755931"/>
              <a:ext cx="2439788" cy="2142581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4901430" y="2472554"/>
              <a:ext cx="3202305" cy="2709545"/>
            </a:xfrm>
            <a:custGeom>
              <a:avLst/>
              <a:gdLst/>
              <a:ahLst/>
              <a:cxnLst/>
              <a:rect l="l" t="t" r="r" b="b"/>
              <a:pathLst>
                <a:path w="3202304" h="2709545">
                  <a:moveTo>
                    <a:pt x="0" y="0"/>
                  </a:moveTo>
                  <a:lnTo>
                    <a:pt x="3201939" y="0"/>
                  </a:lnTo>
                  <a:lnTo>
                    <a:pt x="3201939" y="2709332"/>
                  </a:lnTo>
                  <a:lnTo>
                    <a:pt x="0" y="27093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160433" y="3827221"/>
              <a:ext cx="568325" cy="0"/>
            </a:xfrm>
            <a:custGeom>
              <a:avLst/>
              <a:gdLst/>
              <a:ahLst/>
              <a:cxnLst/>
              <a:rect l="l" t="t" r="r" b="b"/>
              <a:pathLst>
                <a:path w="568325">
                  <a:moveTo>
                    <a:pt x="0" y="0"/>
                  </a:moveTo>
                  <a:lnTo>
                    <a:pt x="536525" y="0"/>
                  </a:lnTo>
                  <a:lnTo>
                    <a:pt x="568275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696960" y="3697681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79"/>
                  </a:lnTo>
                  <a:lnTo>
                    <a:pt x="259080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223613" y="2877444"/>
              <a:ext cx="2118995" cy="1908810"/>
            </a:xfrm>
            <a:custGeom>
              <a:avLst/>
              <a:gdLst/>
              <a:ahLst/>
              <a:cxnLst/>
              <a:rect l="l" t="t" r="r" b="b"/>
              <a:pathLst>
                <a:path w="2118995" h="1908810">
                  <a:moveTo>
                    <a:pt x="1485840" y="0"/>
                  </a:moveTo>
                  <a:lnTo>
                    <a:pt x="0" y="1553049"/>
                  </a:lnTo>
                  <a:lnTo>
                    <a:pt x="2118776" y="1908333"/>
                  </a:lnTo>
                  <a:lnTo>
                    <a:pt x="148584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29376" y="2476944"/>
              <a:ext cx="3202305" cy="2709545"/>
            </a:xfrm>
            <a:custGeom>
              <a:avLst/>
              <a:gdLst/>
              <a:ahLst/>
              <a:cxnLst/>
              <a:rect l="l" t="t" r="r" b="b"/>
              <a:pathLst>
                <a:path w="3202304" h="2709545">
                  <a:moveTo>
                    <a:pt x="0" y="0"/>
                  </a:moveTo>
                  <a:lnTo>
                    <a:pt x="3201939" y="0"/>
                  </a:lnTo>
                  <a:lnTo>
                    <a:pt x="3201939" y="2709332"/>
                  </a:lnTo>
                  <a:lnTo>
                    <a:pt x="0" y="270933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079349" y="3917532"/>
              <a:ext cx="568325" cy="0"/>
            </a:xfrm>
            <a:custGeom>
              <a:avLst/>
              <a:gdLst/>
              <a:ahLst/>
              <a:cxnLst/>
              <a:rect l="l" t="t" r="r" b="b"/>
              <a:pathLst>
                <a:path w="568325">
                  <a:moveTo>
                    <a:pt x="0" y="0"/>
                  </a:moveTo>
                  <a:lnTo>
                    <a:pt x="536525" y="0"/>
                  </a:lnTo>
                  <a:lnTo>
                    <a:pt x="568275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615874" y="3787992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79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2235200" y="5440910"/>
            <a:ext cx="4507865" cy="1079500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55"/>
              </a:spcBef>
            </a:pPr>
            <a:r>
              <a:rPr sz="3400" spc="-100" dirty="0">
                <a:latin typeface="Arial"/>
                <a:cs typeface="Arial"/>
              </a:rPr>
              <a:t>Pre-</a:t>
            </a:r>
            <a:r>
              <a:rPr sz="3400" spc="-10" dirty="0">
                <a:latin typeface="Arial"/>
                <a:cs typeface="Arial"/>
              </a:rPr>
              <a:t>Filter</a:t>
            </a:r>
            <a:endParaRPr sz="3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2200" dirty="0">
                <a:latin typeface="Arial"/>
                <a:cs typeface="Arial"/>
              </a:rPr>
              <a:t>(remove</a:t>
            </a:r>
            <a:r>
              <a:rPr sz="2200" spc="-7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frequencies</a:t>
            </a:r>
            <a:r>
              <a:rPr sz="2200" spc="-7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above</a:t>
            </a:r>
            <a:r>
              <a:rPr sz="2200" spc="-6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Nyquist)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7" name="object 10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55</a:t>
            </a:fld>
            <a:endParaRPr spc="-25" dirty="0"/>
          </a:p>
        </p:txBody>
      </p:sp>
      <p:sp>
        <p:nvSpPr>
          <p:cNvPr id="105" name="object 105"/>
          <p:cNvSpPr txBox="1"/>
          <p:nvPr/>
        </p:nvSpPr>
        <p:spPr>
          <a:xfrm>
            <a:off x="7823200" y="5562600"/>
            <a:ext cx="14655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0" dirty="0">
                <a:latin typeface="Arial"/>
                <a:cs typeface="Arial"/>
              </a:rPr>
              <a:t>Sample</a:t>
            </a:r>
            <a:endParaRPr sz="340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2235200" y="7160259"/>
            <a:ext cx="8522970" cy="119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12700"/>
              </a:lnSpc>
              <a:spcBef>
                <a:spcPts val="100"/>
              </a:spcBef>
            </a:pPr>
            <a:r>
              <a:rPr sz="3400" spc="105" dirty="0">
                <a:latin typeface="Arial"/>
                <a:cs typeface="Arial"/>
              </a:rPr>
              <a:t>Note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antialiased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edges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in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rasterized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triangle </a:t>
            </a:r>
            <a:r>
              <a:rPr sz="3400" dirty="0">
                <a:latin typeface="Arial"/>
                <a:cs typeface="Arial"/>
              </a:rPr>
              <a:t>where</a:t>
            </a:r>
            <a:r>
              <a:rPr sz="3400" spc="-3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pixel</a:t>
            </a:r>
            <a:r>
              <a:rPr sz="3400" spc="-35" dirty="0">
                <a:latin typeface="Arial"/>
                <a:cs typeface="Arial"/>
              </a:rPr>
              <a:t> values </a:t>
            </a:r>
            <a:r>
              <a:rPr sz="3400" dirty="0">
                <a:latin typeface="Arial"/>
                <a:cs typeface="Arial"/>
              </a:rPr>
              <a:t>take</a:t>
            </a:r>
            <a:r>
              <a:rPr sz="3400" spc="-35" dirty="0">
                <a:latin typeface="Arial"/>
                <a:cs typeface="Arial"/>
              </a:rPr>
              <a:t> </a:t>
            </a:r>
            <a:r>
              <a:rPr sz="3400" spc="50" dirty="0">
                <a:latin typeface="Arial"/>
                <a:cs typeface="Arial"/>
              </a:rPr>
              <a:t>intermediate</a:t>
            </a:r>
            <a:r>
              <a:rPr sz="3400" spc="-3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values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A</a:t>
            </a:r>
            <a:r>
              <a:rPr spc="-125" dirty="0"/>
              <a:t> </a:t>
            </a:r>
            <a:r>
              <a:rPr spc="-30" dirty="0"/>
              <a:t>Practical</a:t>
            </a:r>
            <a:r>
              <a:rPr spc="-125" dirty="0"/>
              <a:t> </a:t>
            </a:r>
            <a:r>
              <a:rPr spc="-140" dirty="0"/>
              <a:t>Pre-</a:t>
            </a:r>
            <a:r>
              <a:rPr spc="-10" dirty="0"/>
              <a:t>Filter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0400" y="1943100"/>
            <a:ext cx="849185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dirty="0">
                <a:latin typeface="Arial"/>
                <a:cs typeface="Arial"/>
              </a:rPr>
              <a:t>A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1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50" dirty="0">
                <a:latin typeface="Arial"/>
                <a:cs typeface="Arial"/>
              </a:rPr>
              <a:t>pixel-</a:t>
            </a:r>
            <a:r>
              <a:rPr sz="3400" spc="60" dirty="0">
                <a:latin typeface="Arial"/>
                <a:cs typeface="Arial"/>
              </a:rPr>
              <a:t>width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spc="70" dirty="0">
                <a:latin typeface="Arial"/>
                <a:cs typeface="Arial"/>
              </a:rPr>
              <a:t>box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50" dirty="0">
                <a:latin typeface="Arial"/>
                <a:cs typeface="Arial"/>
              </a:rPr>
              <a:t>filter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(low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spc="-70" dirty="0">
                <a:latin typeface="Arial"/>
                <a:cs typeface="Arial"/>
              </a:rPr>
              <a:t>pass,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blurring)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44800" y="7696200"/>
            <a:ext cx="296037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dirty="0">
                <a:latin typeface="Arial"/>
                <a:cs typeface="Arial"/>
              </a:rPr>
              <a:t>Spatial</a:t>
            </a:r>
            <a:r>
              <a:rPr sz="3400" spc="-21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Domain</a:t>
            </a:r>
            <a:endParaRPr sz="3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70700" y="7696200"/>
            <a:ext cx="36734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latin typeface="Arial"/>
                <a:cs typeface="Arial"/>
              </a:rPr>
              <a:t>Frequency</a:t>
            </a:r>
            <a:r>
              <a:rPr sz="3400" spc="-17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Domain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669181" y="3518057"/>
            <a:ext cx="4068445" cy="4068445"/>
            <a:chOff x="6669181" y="3518057"/>
            <a:chExt cx="4068445" cy="406844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9181" y="3518057"/>
              <a:ext cx="4068088" cy="40680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3475" y="3584588"/>
              <a:ext cx="3919573" cy="393500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78750" y="3510081"/>
            <a:ext cx="4084038" cy="408413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56</a:t>
            </a:fld>
            <a:endParaRPr spc="-2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57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500" dirty="0"/>
              <a:t>Antialiasing</a:t>
            </a:r>
            <a:r>
              <a:rPr sz="4500" spc="-10" dirty="0"/>
              <a:t> </a:t>
            </a:r>
            <a:r>
              <a:rPr sz="4500" dirty="0"/>
              <a:t>By</a:t>
            </a:r>
            <a:r>
              <a:rPr sz="4500" spc="-10" dirty="0"/>
              <a:t> </a:t>
            </a:r>
            <a:r>
              <a:rPr sz="4500" dirty="0"/>
              <a:t>Averaging</a:t>
            </a:r>
            <a:r>
              <a:rPr sz="4500" spc="-5" dirty="0"/>
              <a:t> </a:t>
            </a:r>
            <a:r>
              <a:rPr sz="4500" spc="-130" dirty="0"/>
              <a:t>Values</a:t>
            </a:r>
            <a:r>
              <a:rPr sz="4500" spc="-10" dirty="0"/>
              <a:t> </a:t>
            </a:r>
            <a:r>
              <a:rPr sz="4500" dirty="0"/>
              <a:t>in</a:t>
            </a:r>
            <a:r>
              <a:rPr sz="4500" spc="-5" dirty="0"/>
              <a:t> </a:t>
            </a:r>
            <a:r>
              <a:rPr sz="4500" spc="-25" dirty="0"/>
              <a:t>Pixel</a:t>
            </a:r>
            <a:r>
              <a:rPr sz="4500" spc="-10" dirty="0"/>
              <a:t> </a:t>
            </a:r>
            <a:r>
              <a:rPr sz="4500" spc="-20" dirty="0"/>
              <a:t>Area</a:t>
            </a:r>
            <a:endParaRPr sz="4500"/>
          </a:p>
        </p:txBody>
      </p:sp>
      <p:sp>
        <p:nvSpPr>
          <p:cNvPr id="3" name="object 3"/>
          <p:cNvSpPr txBox="1"/>
          <p:nvPr/>
        </p:nvSpPr>
        <p:spPr>
          <a:xfrm>
            <a:off x="660400" y="1844548"/>
            <a:ext cx="9118600" cy="292481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3400" spc="-10" dirty="0">
                <a:latin typeface="Arial"/>
                <a:cs typeface="Arial"/>
              </a:rPr>
              <a:t>Solution:</a:t>
            </a:r>
            <a:endParaRPr sz="3400">
              <a:latin typeface="Arial"/>
              <a:cs typeface="Arial"/>
            </a:endParaRPr>
          </a:p>
          <a:p>
            <a:pPr marL="825500" indent="-431800">
              <a:lnSpc>
                <a:spcPct val="100000"/>
              </a:lnSpc>
              <a:spcBef>
                <a:spcPts val="1820"/>
              </a:spcBef>
              <a:buClr>
                <a:srgbClr val="000000"/>
              </a:buClr>
              <a:buSzPct val="125000"/>
              <a:buFont typeface="Arial"/>
              <a:buChar char="•"/>
              <a:tabLst>
                <a:tab pos="825500" algn="l"/>
              </a:tabLst>
            </a:pPr>
            <a:r>
              <a:rPr sz="3400" b="1" dirty="0">
                <a:solidFill>
                  <a:srgbClr val="EE220C"/>
                </a:solidFill>
                <a:latin typeface="Trebuchet MS"/>
                <a:cs typeface="Trebuchet MS"/>
              </a:rPr>
              <a:t>Convolve</a:t>
            </a:r>
            <a:r>
              <a:rPr sz="3400" b="1" spc="-35" dirty="0">
                <a:solidFill>
                  <a:srgbClr val="EE220C"/>
                </a:solidFill>
                <a:latin typeface="Trebuchet MS"/>
                <a:cs typeface="Trebuchet MS"/>
              </a:rPr>
              <a:t> </a:t>
            </a:r>
            <a:r>
              <a:rPr sz="3400" spc="-80" dirty="0">
                <a:latin typeface="Arial"/>
                <a:cs typeface="Arial"/>
              </a:rPr>
              <a:t>f(x,y)</a:t>
            </a:r>
            <a:r>
              <a:rPr sz="3400" spc="50" dirty="0">
                <a:latin typeface="Arial"/>
                <a:cs typeface="Arial"/>
              </a:rPr>
              <a:t> by </a:t>
            </a:r>
            <a:r>
              <a:rPr sz="3400" dirty="0">
                <a:latin typeface="Arial"/>
                <a:cs typeface="Arial"/>
              </a:rPr>
              <a:t>a</a:t>
            </a:r>
            <a:r>
              <a:rPr sz="3400" spc="5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1-pixel</a:t>
            </a:r>
            <a:r>
              <a:rPr sz="3400" spc="50" dirty="0">
                <a:latin typeface="Arial"/>
                <a:cs typeface="Arial"/>
              </a:rPr>
              <a:t> </a:t>
            </a:r>
            <a:r>
              <a:rPr sz="3400" spc="65" dirty="0">
                <a:latin typeface="Arial"/>
                <a:cs typeface="Arial"/>
              </a:rPr>
              <a:t>box-</a:t>
            </a:r>
            <a:r>
              <a:rPr sz="3400" spc="35" dirty="0">
                <a:latin typeface="Arial"/>
                <a:cs typeface="Arial"/>
              </a:rPr>
              <a:t>blur</a:t>
            </a:r>
            <a:endParaRPr sz="3400">
              <a:latin typeface="Arial"/>
              <a:cs typeface="Arial"/>
            </a:endParaRPr>
          </a:p>
          <a:p>
            <a:pPr marL="774700">
              <a:lnSpc>
                <a:spcPct val="100000"/>
              </a:lnSpc>
              <a:spcBef>
                <a:spcPts val="1070"/>
              </a:spcBef>
              <a:tabLst>
                <a:tab pos="1205865" algn="l"/>
              </a:tabLst>
            </a:pPr>
            <a:r>
              <a:rPr sz="6375" spc="-75" baseline="-3921" dirty="0">
                <a:latin typeface="Arial"/>
                <a:cs typeface="Arial"/>
              </a:rPr>
              <a:t>-</a:t>
            </a:r>
            <a:r>
              <a:rPr sz="6375" baseline="-3921" dirty="0">
                <a:latin typeface="Arial"/>
                <a:cs typeface="Arial"/>
              </a:rPr>
              <a:t>	</a:t>
            </a:r>
            <a:r>
              <a:rPr sz="3400" spc="-50" dirty="0">
                <a:latin typeface="Arial"/>
                <a:cs typeface="Arial"/>
              </a:rPr>
              <a:t>Recall:</a:t>
            </a:r>
            <a:r>
              <a:rPr sz="3400" spc="3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convolving</a:t>
            </a:r>
            <a:r>
              <a:rPr sz="3400" spc="35" dirty="0">
                <a:latin typeface="Arial"/>
                <a:cs typeface="Arial"/>
              </a:rPr>
              <a:t> </a:t>
            </a:r>
            <a:r>
              <a:rPr sz="3400" spc="275" dirty="0">
                <a:latin typeface="Arial"/>
                <a:cs typeface="Arial"/>
              </a:rPr>
              <a:t>=</a:t>
            </a:r>
            <a:r>
              <a:rPr sz="3400" spc="30" dirty="0">
                <a:latin typeface="Arial"/>
                <a:cs typeface="Arial"/>
              </a:rPr>
              <a:t> </a:t>
            </a:r>
            <a:r>
              <a:rPr sz="3400" spc="60" dirty="0">
                <a:latin typeface="Arial"/>
                <a:cs typeface="Arial"/>
              </a:rPr>
              <a:t>filtering</a:t>
            </a:r>
            <a:r>
              <a:rPr sz="3400" spc="35" dirty="0">
                <a:latin typeface="Arial"/>
                <a:cs typeface="Arial"/>
              </a:rPr>
              <a:t> </a:t>
            </a:r>
            <a:r>
              <a:rPr sz="3400" spc="275" dirty="0">
                <a:latin typeface="Arial"/>
                <a:cs typeface="Arial"/>
              </a:rPr>
              <a:t>=</a:t>
            </a:r>
            <a:r>
              <a:rPr sz="3400" spc="3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averaging</a:t>
            </a:r>
            <a:endParaRPr sz="3400">
              <a:latin typeface="Arial"/>
              <a:cs typeface="Arial"/>
            </a:endParaRPr>
          </a:p>
          <a:p>
            <a:pPr marL="825500" indent="-431800">
              <a:lnSpc>
                <a:spcPct val="100000"/>
              </a:lnSpc>
              <a:spcBef>
                <a:spcPts val="1650"/>
              </a:spcBef>
              <a:buClr>
                <a:srgbClr val="000000"/>
              </a:buClr>
              <a:buSzPct val="125000"/>
              <a:buFont typeface="Arial"/>
              <a:buChar char="•"/>
              <a:tabLst>
                <a:tab pos="825500" algn="l"/>
              </a:tabLst>
            </a:pPr>
            <a:r>
              <a:rPr sz="3400" b="1" spc="-30" dirty="0">
                <a:solidFill>
                  <a:srgbClr val="EE220C"/>
                </a:solidFill>
                <a:latin typeface="Trebuchet MS"/>
                <a:cs typeface="Trebuchet MS"/>
              </a:rPr>
              <a:t>Then</a:t>
            </a:r>
            <a:r>
              <a:rPr sz="3400" b="1" spc="-95" dirty="0">
                <a:solidFill>
                  <a:srgbClr val="EE220C"/>
                </a:solidFill>
                <a:latin typeface="Trebuchet MS"/>
                <a:cs typeface="Trebuchet MS"/>
              </a:rPr>
              <a:t> </a:t>
            </a:r>
            <a:r>
              <a:rPr sz="3400" b="1" dirty="0">
                <a:solidFill>
                  <a:srgbClr val="EE220C"/>
                </a:solidFill>
                <a:latin typeface="Trebuchet MS"/>
                <a:cs typeface="Trebuchet MS"/>
              </a:rPr>
              <a:t>sample</a:t>
            </a:r>
            <a:r>
              <a:rPr sz="3400" b="1" spc="-155" dirty="0">
                <a:solidFill>
                  <a:srgbClr val="EE220C"/>
                </a:solidFill>
                <a:latin typeface="Trebuchet MS"/>
                <a:cs typeface="Trebuchet MS"/>
              </a:rPr>
              <a:t> </a:t>
            </a:r>
            <a:r>
              <a:rPr sz="3400" dirty="0">
                <a:latin typeface="Arial"/>
                <a:cs typeface="Arial"/>
              </a:rPr>
              <a:t>at</a:t>
            </a:r>
            <a:r>
              <a:rPr sz="3400" spc="-7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every</a:t>
            </a:r>
            <a:r>
              <a:rPr sz="3400" spc="-70" dirty="0">
                <a:latin typeface="Arial"/>
                <a:cs typeface="Arial"/>
              </a:rPr>
              <a:t> </a:t>
            </a:r>
            <a:r>
              <a:rPr sz="3400" spc="-20" dirty="0">
                <a:latin typeface="Arial"/>
                <a:cs typeface="Arial"/>
              </a:rPr>
              <a:t>pixel’s</a:t>
            </a:r>
            <a:r>
              <a:rPr sz="3400" spc="-7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center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350" dirty="0"/>
              <a:t>Antialiasing </a:t>
            </a:r>
            <a:r>
              <a:rPr sz="4350" spc="65" dirty="0"/>
              <a:t>by</a:t>
            </a:r>
            <a:r>
              <a:rPr sz="4350" spc="5" dirty="0"/>
              <a:t> </a:t>
            </a:r>
            <a:r>
              <a:rPr sz="4350" spc="90" dirty="0"/>
              <a:t>Computing</a:t>
            </a:r>
            <a:r>
              <a:rPr sz="4350" spc="5" dirty="0"/>
              <a:t> </a:t>
            </a:r>
            <a:r>
              <a:rPr sz="4350" dirty="0"/>
              <a:t>Average</a:t>
            </a:r>
            <a:r>
              <a:rPr sz="4350" spc="5" dirty="0"/>
              <a:t> </a:t>
            </a:r>
            <a:r>
              <a:rPr sz="4350" spc="-20" dirty="0"/>
              <a:t>Pixel</a:t>
            </a:r>
            <a:r>
              <a:rPr sz="4350" dirty="0"/>
              <a:t> </a:t>
            </a:r>
            <a:r>
              <a:rPr sz="4350" spc="-10" dirty="0"/>
              <a:t>Value</a:t>
            </a:r>
            <a:endParaRPr sz="4350"/>
          </a:p>
        </p:txBody>
      </p:sp>
      <p:sp>
        <p:nvSpPr>
          <p:cNvPr id="3" name="object 3"/>
          <p:cNvSpPr txBox="1"/>
          <p:nvPr/>
        </p:nvSpPr>
        <p:spPr>
          <a:xfrm>
            <a:off x="660400" y="1943100"/>
            <a:ext cx="11421745" cy="30962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30"/>
              </a:spcBef>
            </a:pPr>
            <a:r>
              <a:rPr sz="3400" dirty="0">
                <a:latin typeface="Arial"/>
                <a:cs typeface="Arial"/>
              </a:rPr>
              <a:t>In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rasterizing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one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triangle,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the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average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value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inside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a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pixel </a:t>
            </a:r>
            <a:r>
              <a:rPr sz="3400" spc="-50" dirty="0">
                <a:latin typeface="Arial"/>
                <a:cs typeface="Arial"/>
              </a:rPr>
              <a:t>area </a:t>
            </a:r>
            <a:r>
              <a:rPr sz="3400" spc="85" dirty="0">
                <a:latin typeface="Arial"/>
                <a:cs typeface="Arial"/>
              </a:rPr>
              <a:t>of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spc="-80" dirty="0">
                <a:latin typeface="Arial"/>
                <a:cs typeface="Arial"/>
              </a:rPr>
              <a:t>f(x,y)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spc="275" dirty="0">
                <a:latin typeface="Arial"/>
                <a:cs typeface="Arial"/>
              </a:rPr>
              <a:t>=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inside(triangle,x,y)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is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equal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spc="140" dirty="0">
                <a:latin typeface="Arial"/>
                <a:cs typeface="Arial"/>
              </a:rPr>
              <a:t>to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the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spc="-50" dirty="0">
                <a:latin typeface="Arial"/>
                <a:cs typeface="Arial"/>
              </a:rPr>
              <a:t>area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spc="85" dirty="0">
                <a:latin typeface="Arial"/>
                <a:cs typeface="Arial"/>
              </a:rPr>
              <a:t>of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spc="-25" dirty="0">
                <a:latin typeface="Arial"/>
                <a:cs typeface="Arial"/>
              </a:rPr>
              <a:t>the </a:t>
            </a:r>
            <a:r>
              <a:rPr sz="3400" dirty="0">
                <a:latin typeface="Arial"/>
                <a:cs typeface="Arial"/>
              </a:rPr>
              <a:t>pixel</a:t>
            </a:r>
            <a:r>
              <a:rPr sz="3400" spc="9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covered</a:t>
            </a:r>
            <a:r>
              <a:rPr sz="3400" spc="90" dirty="0">
                <a:latin typeface="Arial"/>
                <a:cs typeface="Arial"/>
              </a:rPr>
              <a:t> </a:t>
            </a:r>
            <a:r>
              <a:rPr sz="3400" spc="50" dirty="0">
                <a:latin typeface="Arial"/>
                <a:cs typeface="Arial"/>
              </a:rPr>
              <a:t>by</a:t>
            </a:r>
            <a:r>
              <a:rPr sz="3400" spc="9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the</a:t>
            </a:r>
            <a:r>
              <a:rPr sz="3400" spc="9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triangle.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6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400" spc="-10" dirty="0">
                <a:latin typeface="Arial"/>
                <a:cs typeface="Arial"/>
              </a:rPr>
              <a:t>Original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400" y="6756400"/>
            <a:ext cx="149606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latin typeface="Arial"/>
                <a:cs typeface="Arial"/>
              </a:rPr>
              <a:t>Filtered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8242" y="4074308"/>
            <a:ext cx="8570587" cy="392089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02300" y="8343900"/>
            <a:ext cx="15925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65" dirty="0">
                <a:latin typeface="Arial"/>
                <a:cs typeface="Arial"/>
              </a:rPr>
              <a:t>1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pixel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width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36690" y="8158178"/>
            <a:ext cx="1531620" cy="121920"/>
            <a:chOff x="5736690" y="8158178"/>
            <a:chExt cx="1531620" cy="121920"/>
          </a:xfrm>
        </p:grpSpPr>
        <p:sp>
          <p:nvSpPr>
            <p:cNvPr id="8" name="object 8"/>
            <p:cNvSpPr/>
            <p:nvPr/>
          </p:nvSpPr>
          <p:spPr>
            <a:xfrm>
              <a:off x="5845910" y="8219138"/>
              <a:ext cx="1313180" cy="0"/>
            </a:xfrm>
            <a:custGeom>
              <a:avLst/>
              <a:gdLst/>
              <a:ahLst/>
              <a:cxnLst/>
              <a:rect l="l" t="t" r="r" b="b"/>
              <a:pathLst>
                <a:path w="1313179">
                  <a:moveTo>
                    <a:pt x="0" y="0"/>
                  </a:moveTo>
                  <a:lnTo>
                    <a:pt x="12699" y="0"/>
                  </a:lnTo>
                  <a:lnTo>
                    <a:pt x="1300278" y="0"/>
                  </a:lnTo>
                  <a:lnTo>
                    <a:pt x="131297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36678" y="8158187"/>
              <a:ext cx="1531620" cy="121920"/>
            </a:xfrm>
            <a:custGeom>
              <a:avLst/>
              <a:gdLst/>
              <a:ahLst/>
              <a:cxnLst/>
              <a:rect l="l" t="t" r="r" b="b"/>
              <a:pathLst>
                <a:path w="153162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  <a:path w="1531620" h="121920">
                  <a:moveTo>
                    <a:pt x="1531429" y="60960"/>
                  </a:moveTo>
                  <a:lnTo>
                    <a:pt x="1409509" y="0"/>
                  </a:lnTo>
                  <a:lnTo>
                    <a:pt x="1409509" y="121920"/>
                  </a:lnTo>
                  <a:lnTo>
                    <a:pt x="1531429" y="60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58</a:t>
            </a:fld>
            <a:endParaRPr spc="-2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9100" y="3787140"/>
            <a:ext cx="9625965" cy="195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2200" marR="5080" indent="-3619500">
              <a:lnSpc>
                <a:spcPct val="113100"/>
              </a:lnSpc>
              <a:spcBef>
                <a:spcPts val="100"/>
              </a:spcBef>
            </a:pPr>
            <a:r>
              <a:rPr sz="5600" dirty="0"/>
              <a:t>Antialiasing</a:t>
            </a:r>
            <a:r>
              <a:rPr sz="5600" spc="-165" dirty="0"/>
              <a:t> </a:t>
            </a:r>
            <a:r>
              <a:rPr sz="5600" dirty="0"/>
              <a:t>By</a:t>
            </a:r>
            <a:r>
              <a:rPr sz="5600" spc="-165" dirty="0"/>
              <a:t> </a:t>
            </a:r>
            <a:r>
              <a:rPr sz="5600" spc="-10" dirty="0"/>
              <a:t>Supersampling (MSAA)</a:t>
            </a:r>
            <a:endParaRPr sz="5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21761" y="2758144"/>
            <a:ext cx="5165725" cy="4963795"/>
            <a:chOff x="4321761" y="2758144"/>
            <a:chExt cx="5165725" cy="4963795"/>
          </a:xfrm>
        </p:grpSpPr>
        <p:sp>
          <p:nvSpPr>
            <p:cNvPr id="3" name="object 3"/>
            <p:cNvSpPr/>
            <p:nvPr/>
          </p:nvSpPr>
          <p:spPr>
            <a:xfrm>
              <a:off x="4331826" y="2758144"/>
              <a:ext cx="5149215" cy="4963795"/>
            </a:xfrm>
            <a:custGeom>
              <a:avLst/>
              <a:gdLst/>
              <a:ahLst/>
              <a:cxnLst/>
              <a:rect l="l" t="t" r="r" b="b"/>
              <a:pathLst>
                <a:path w="5149215" h="4963795">
                  <a:moveTo>
                    <a:pt x="3134961" y="0"/>
                  </a:moveTo>
                  <a:lnTo>
                    <a:pt x="0" y="4963568"/>
                  </a:lnTo>
                  <a:lnTo>
                    <a:pt x="5149199" y="3866343"/>
                  </a:lnTo>
                  <a:lnTo>
                    <a:pt x="3134961" y="0"/>
                  </a:lnTo>
                  <a:close/>
                </a:path>
              </a:pathLst>
            </a:custGeom>
            <a:solidFill>
              <a:srgbClr val="E93F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340811" y="2789025"/>
              <a:ext cx="5127625" cy="4912995"/>
            </a:xfrm>
            <a:custGeom>
              <a:avLst/>
              <a:gdLst/>
              <a:ahLst/>
              <a:cxnLst/>
              <a:rect l="l" t="t" r="r" b="b"/>
              <a:pathLst>
                <a:path w="5127625" h="4912995">
                  <a:moveTo>
                    <a:pt x="3134050" y="0"/>
                  </a:moveTo>
                  <a:lnTo>
                    <a:pt x="5127316" y="3844733"/>
                  </a:lnTo>
                  <a:lnTo>
                    <a:pt x="0" y="4912954"/>
                  </a:lnTo>
                  <a:lnTo>
                    <a:pt x="313405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600" dirty="0"/>
              <a:t>Compare:</a:t>
            </a:r>
            <a:r>
              <a:rPr sz="4600" spc="-30" dirty="0"/>
              <a:t> </a:t>
            </a:r>
            <a:r>
              <a:rPr sz="4600" dirty="0"/>
              <a:t>The</a:t>
            </a:r>
            <a:r>
              <a:rPr sz="4600" spc="-25" dirty="0"/>
              <a:t> </a:t>
            </a:r>
            <a:r>
              <a:rPr sz="4600" dirty="0"/>
              <a:t>Continuous</a:t>
            </a:r>
            <a:r>
              <a:rPr sz="4600" spc="-25" dirty="0"/>
              <a:t> Triangle </a:t>
            </a:r>
            <a:r>
              <a:rPr sz="4600" spc="-10" dirty="0"/>
              <a:t>Function</a:t>
            </a:r>
            <a:endParaRPr sz="46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Supersampling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0400" y="1943100"/>
            <a:ext cx="11435080" cy="10769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80"/>
              </a:spcBef>
            </a:pPr>
            <a:r>
              <a:rPr sz="3400" spc="50" dirty="0">
                <a:latin typeface="Arial"/>
                <a:cs typeface="Arial"/>
              </a:rPr>
              <a:t>Approximate</a:t>
            </a:r>
            <a:r>
              <a:rPr sz="3400" spc="8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the</a:t>
            </a:r>
            <a:r>
              <a:rPr sz="3400" spc="8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effect</a:t>
            </a:r>
            <a:r>
              <a:rPr sz="3400" spc="80" dirty="0">
                <a:latin typeface="Arial"/>
                <a:cs typeface="Arial"/>
              </a:rPr>
              <a:t> </a:t>
            </a:r>
            <a:r>
              <a:rPr sz="3400" spc="85" dirty="0">
                <a:latin typeface="Arial"/>
                <a:cs typeface="Arial"/>
              </a:rPr>
              <a:t>of </a:t>
            </a:r>
            <a:r>
              <a:rPr sz="3400" dirty="0">
                <a:latin typeface="Arial"/>
                <a:cs typeface="Arial"/>
              </a:rPr>
              <a:t>the</a:t>
            </a:r>
            <a:r>
              <a:rPr sz="3400" spc="8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1-pixel</a:t>
            </a:r>
            <a:r>
              <a:rPr sz="3400" spc="80" dirty="0">
                <a:latin typeface="Arial"/>
                <a:cs typeface="Arial"/>
              </a:rPr>
              <a:t> </a:t>
            </a:r>
            <a:r>
              <a:rPr sz="3400" spc="70" dirty="0">
                <a:latin typeface="Arial"/>
                <a:cs typeface="Arial"/>
              </a:rPr>
              <a:t>box</a:t>
            </a:r>
            <a:r>
              <a:rPr sz="3400" spc="80" dirty="0">
                <a:latin typeface="Arial"/>
                <a:cs typeface="Arial"/>
              </a:rPr>
              <a:t> </a:t>
            </a:r>
            <a:r>
              <a:rPr sz="3400" spc="50" dirty="0">
                <a:latin typeface="Arial"/>
                <a:cs typeface="Arial"/>
              </a:rPr>
              <a:t>filter</a:t>
            </a:r>
            <a:r>
              <a:rPr sz="3400" spc="85" dirty="0">
                <a:latin typeface="Arial"/>
                <a:cs typeface="Arial"/>
              </a:rPr>
              <a:t> </a:t>
            </a:r>
            <a:r>
              <a:rPr sz="3400" spc="50" dirty="0">
                <a:latin typeface="Arial"/>
                <a:cs typeface="Arial"/>
              </a:rPr>
              <a:t>by</a:t>
            </a:r>
            <a:r>
              <a:rPr sz="3400" spc="8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sampling </a:t>
            </a:r>
            <a:r>
              <a:rPr sz="3400" spc="70" dirty="0">
                <a:latin typeface="Arial"/>
                <a:cs typeface="Arial"/>
              </a:rPr>
              <a:t>multiple</a:t>
            </a:r>
            <a:r>
              <a:rPr sz="3400" spc="7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locations</a:t>
            </a:r>
            <a:r>
              <a:rPr sz="3400" spc="7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within</a:t>
            </a:r>
            <a:r>
              <a:rPr sz="3400" spc="8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a</a:t>
            </a:r>
            <a:r>
              <a:rPr sz="3400" spc="7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pixel</a:t>
            </a:r>
            <a:r>
              <a:rPr sz="3400" spc="8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and</a:t>
            </a:r>
            <a:r>
              <a:rPr sz="3400" spc="7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averaging</a:t>
            </a:r>
            <a:r>
              <a:rPr sz="3400" spc="8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their</a:t>
            </a:r>
            <a:r>
              <a:rPr sz="3400" spc="7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values: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12664" y="4262711"/>
            <a:ext cx="3381375" cy="3157855"/>
            <a:chOff x="4512664" y="4262711"/>
            <a:chExt cx="3381375" cy="3157855"/>
          </a:xfrm>
        </p:grpSpPr>
        <p:sp>
          <p:nvSpPr>
            <p:cNvPr id="5" name="object 5"/>
            <p:cNvSpPr/>
            <p:nvPr/>
          </p:nvSpPr>
          <p:spPr>
            <a:xfrm>
              <a:off x="4519014" y="4269061"/>
              <a:ext cx="3368675" cy="3145155"/>
            </a:xfrm>
            <a:custGeom>
              <a:avLst/>
              <a:gdLst/>
              <a:ahLst/>
              <a:cxnLst/>
              <a:rect l="l" t="t" r="r" b="b"/>
              <a:pathLst>
                <a:path w="3368675" h="3145154">
                  <a:moveTo>
                    <a:pt x="0" y="0"/>
                  </a:moveTo>
                  <a:lnTo>
                    <a:pt x="3368469" y="0"/>
                  </a:lnTo>
                  <a:lnTo>
                    <a:pt x="3368469" y="3145039"/>
                  </a:lnTo>
                  <a:lnTo>
                    <a:pt x="0" y="314503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1872" y="6918408"/>
              <a:ext cx="173024" cy="17302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1872" y="6139800"/>
              <a:ext cx="173024" cy="1730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1872" y="5361191"/>
              <a:ext cx="173024" cy="1730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1872" y="4582583"/>
              <a:ext cx="173024" cy="173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2274" y="6918408"/>
              <a:ext cx="173024" cy="17302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2274" y="6139800"/>
              <a:ext cx="173024" cy="17302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2274" y="5361191"/>
              <a:ext cx="173024" cy="1730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2274" y="4582583"/>
              <a:ext cx="173024" cy="1730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2676" y="6918408"/>
              <a:ext cx="173023" cy="17302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2676" y="6139800"/>
              <a:ext cx="173023" cy="17302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2676" y="5361191"/>
              <a:ext cx="173023" cy="1730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2676" y="4582583"/>
              <a:ext cx="173023" cy="1730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3078" y="6918408"/>
              <a:ext cx="173023" cy="17302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3078" y="5361191"/>
              <a:ext cx="173023" cy="1730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3078" y="6139800"/>
              <a:ext cx="173023" cy="17302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3078" y="4582583"/>
              <a:ext cx="173023" cy="17302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4191000" y="7861300"/>
            <a:ext cx="3656329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dirty="0">
                <a:latin typeface="Arial"/>
                <a:cs typeface="Arial"/>
              </a:rPr>
              <a:t>4x4</a:t>
            </a:r>
            <a:r>
              <a:rPr sz="3400" spc="-11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supersampling</a:t>
            </a:r>
            <a:endParaRPr sz="34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60</a:t>
            </a:fld>
            <a:endParaRPr spc="-2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Point</a:t>
            </a:r>
            <a:r>
              <a:rPr spc="-110" dirty="0"/>
              <a:t> </a:t>
            </a:r>
            <a:r>
              <a:rPr dirty="0"/>
              <a:t>Sampling:</a:t>
            </a:r>
            <a:r>
              <a:rPr spc="-110" dirty="0"/>
              <a:t> </a:t>
            </a:r>
            <a:r>
              <a:rPr spc="60" dirty="0"/>
              <a:t>One</a:t>
            </a:r>
            <a:r>
              <a:rPr spc="-110" dirty="0"/>
              <a:t> </a:t>
            </a:r>
            <a:r>
              <a:rPr dirty="0"/>
              <a:t>Sample</a:t>
            </a:r>
            <a:r>
              <a:rPr spc="-110" dirty="0"/>
              <a:t> </a:t>
            </a:r>
            <a:r>
              <a:rPr spc="-100" dirty="0"/>
              <a:t>Per</a:t>
            </a:r>
            <a:r>
              <a:rPr spc="-110" dirty="0"/>
              <a:t> </a:t>
            </a:r>
            <a:r>
              <a:rPr spc="-10" dirty="0"/>
              <a:t>Pixel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35609" y="3148849"/>
          <a:ext cx="9125581" cy="4853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3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3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3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3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36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36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13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3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3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3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3589557" y="3527506"/>
            <a:ext cx="4526280" cy="4253865"/>
            <a:chOff x="3589557" y="3527506"/>
            <a:chExt cx="4526280" cy="4253865"/>
          </a:xfrm>
        </p:grpSpPr>
        <p:sp>
          <p:nvSpPr>
            <p:cNvPr id="5" name="object 5"/>
            <p:cNvSpPr/>
            <p:nvPr/>
          </p:nvSpPr>
          <p:spPr>
            <a:xfrm>
              <a:off x="3884606" y="3968748"/>
              <a:ext cx="4218940" cy="3799840"/>
            </a:xfrm>
            <a:custGeom>
              <a:avLst/>
              <a:gdLst/>
              <a:ahLst/>
              <a:cxnLst/>
              <a:rect l="l" t="t" r="r" b="b"/>
              <a:pathLst>
                <a:path w="4218940" h="3799840">
                  <a:moveTo>
                    <a:pt x="2958307" y="0"/>
                  </a:moveTo>
                  <a:lnTo>
                    <a:pt x="0" y="3092123"/>
                  </a:lnTo>
                  <a:lnTo>
                    <a:pt x="4218484" y="3799492"/>
                  </a:lnTo>
                  <a:lnTo>
                    <a:pt x="2958307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08606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39" y="0"/>
                  </a:lnTo>
                  <a:lnTo>
                    <a:pt x="133069" y="9500"/>
                  </a:lnTo>
                  <a:lnTo>
                    <a:pt x="92929" y="28502"/>
                  </a:lnTo>
                  <a:lnTo>
                    <a:pt x="57005" y="57005"/>
                  </a:lnTo>
                  <a:lnTo>
                    <a:pt x="28502" y="92929"/>
                  </a:lnTo>
                  <a:lnTo>
                    <a:pt x="9500" y="133069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3"/>
                  </a:lnTo>
                  <a:lnTo>
                    <a:pt x="28502" y="302064"/>
                  </a:lnTo>
                  <a:lnTo>
                    <a:pt x="57005" y="337987"/>
                  </a:lnTo>
                  <a:lnTo>
                    <a:pt x="92929" y="366490"/>
                  </a:lnTo>
                  <a:lnTo>
                    <a:pt x="133069" y="385493"/>
                  </a:lnTo>
                  <a:lnTo>
                    <a:pt x="175739" y="394994"/>
                  </a:lnTo>
                  <a:lnTo>
                    <a:pt x="219253" y="394994"/>
                  </a:lnTo>
                  <a:lnTo>
                    <a:pt x="261923" y="385493"/>
                  </a:lnTo>
                  <a:lnTo>
                    <a:pt x="302064" y="366490"/>
                  </a:lnTo>
                  <a:lnTo>
                    <a:pt x="337987" y="337987"/>
                  </a:lnTo>
                  <a:lnTo>
                    <a:pt x="366490" y="302064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69"/>
                  </a:lnTo>
                  <a:lnTo>
                    <a:pt x="366490" y="92929"/>
                  </a:lnTo>
                  <a:lnTo>
                    <a:pt x="337987" y="57005"/>
                  </a:lnTo>
                  <a:lnTo>
                    <a:pt x="302064" y="28502"/>
                  </a:lnTo>
                  <a:lnTo>
                    <a:pt x="261923" y="9500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08607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04478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69" y="9500"/>
                  </a:lnTo>
                  <a:lnTo>
                    <a:pt x="92929" y="28502"/>
                  </a:lnTo>
                  <a:lnTo>
                    <a:pt x="57005" y="57005"/>
                  </a:lnTo>
                  <a:lnTo>
                    <a:pt x="28502" y="92929"/>
                  </a:lnTo>
                  <a:lnTo>
                    <a:pt x="9500" y="133069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3"/>
                  </a:lnTo>
                  <a:lnTo>
                    <a:pt x="28502" y="302064"/>
                  </a:lnTo>
                  <a:lnTo>
                    <a:pt x="57005" y="337987"/>
                  </a:lnTo>
                  <a:lnTo>
                    <a:pt x="92929" y="366490"/>
                  </a:lnTo>
                  <a:lnTo>
                    <a:pt x="133069" y="385493"/>
                  </a:lnTo>
                  <a:lnTo>
                    <a:pt x="175740" y="394994"/>
                  </a:lnTo>
                  <a:lnTo>
                    <a:pt x="219253" y="394994"/>
                  </a:lnTo>
                  <a:lnTo>
                    <a:pt x="261923" y="385493"/>
                  </a:lnTo>
                  <a:lnTo>
                    <a:pt x="302064" y="366490"/>
                  </a:lnTo>
                  <a:lnTo>
                    <a:pt x="337987" y="337987"/>
                  </a:lnTo>
                  <a:lnTo>
                    <a:pt x="366490" y="302064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69"/>
                  </a:lnTo>
                  <a:lnTo>
                    <a:pt x="366490" y="92929"/>
                  </a:lnTo>
                  <a:lnTo>
                    <a:pt x="337987" y="57005"/>
                  </a:lnTo>
                  <a:lnTo>
                    <a:pt x="302064" y="28502"/>
                  </a:lnTo>
                  <a:lnTo>
                    <a:pt x="261923" y="9500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04478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00349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0"/>
                  </a:lnTo>
                  <a:lnTo>
                    <a:pt x="92929" y="28502"/>
                  </a:lnTo>
                  <a:lnTo>
                    <a:pt x="57006" y="57005"/>
                  </a:lnTo>
                  <a:lnTo>
                    <a:pt x="28503" y="92929"/>
                  </a:lnTo>
                  <a:lnTo>
                    <a:pt x="9501" y="133069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1" y="261923"/>
                  </a:lnTo>
                  <a:lnTo>
                    <a:pt x="28503" y="302064"/>
                  </a:lnTo>
                  <a:lnTo>
                    <a:pt x="57006" y="337987"/>
                  </a:lnTo>
                  <a:lnTo>
                    <a:pt x="92929" y="366490"/>
                  </a:lnTo>
                  <a:lnTo>
                    <a:pt x="133070" y="385493"/>
                  </a:lnTo>
                  <a:lnTo>
                    <a:pt x="175740" y="394994"/>
                  </a:lnTo>
                  <a:lnTo>
                    <a:pt x="219253" y="394994"/>
                  </a:lnTo>
                  <a:lnTo>
                    <a:pt x="261924" y="385493"/>
                  </a:lnTo>
                  <a:lnTo>
                    <a:pt x="302064" y="366490"/>
                  </a:lnTo>
                  <a:lnTo>
                    <a:pt x="337988" y="337987"/>
                  </a:lnTo>
                  <a:lnTo>
                    <a:pt x="366491" y="302064"/>
                  </a:lnTo>
                  <a:lnTo>
                    <a:pt x="385493" y="261923"/>
                  </a:lnTo>
                  <a:lnTo>
                    <a:pt x="394994" y="219253"/>
                  </a:lnTo>
                  <a:lnTo>
                    <a:pt x="394994" y="175740"/>
                  </a:lnTo>
                  <a:lnTo>
                    <a:pt x="385493" y="133069"/>
                  </a:lnTo>
                  <a:lnTo>
                    <a:pt x="366491" y="92929"/>
                  </a:lnTo>
                  <a:lnTo>
                    <a:pt x="337988" y="57005"/>
                  </a:lnTo>
                  <a:lnTo>
                    <a:pt x="302064" y="28502"/>
                  </a:lnTo>
                  <a:lnTo>
                    <a:pt x="261924" y="9500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00349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496221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0"/>
                  </a:lnTo>
                  <a:lnTo>
                    <a:pt x="92929" y="28502"/>
                  </a:lnTo>
                  <a:lnTo>
                    <a:pt x="57006" y="57005"/>
                  </a:lnTo>
                  <a:lnTo>
                    <a:pt x="28503" y="92929"/>
                  </a:lnTo>
                  <a:lnTo>
                    <a:pt x="9501" y="133069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1" y="261923"/>
                  </a:lnTo>
                  <a:lnTo>
                    <a:pt x="28503" y="302064"/>
                  </a:lnTo>
                  <a:lnTo>
                    <a:pt x="57006" y="337987"/>
                  </a:lnTo>
                  <a:lnTo>
                    <a:pt x="92929" y="366490"/>
                  </a:lnTo>
                  <a:lnTo>
                    <a:pt x="133070" y="385493"/>
                  </a:lnTo>
                  <a:lnTo>
                    <a:pt x="175740" y="394994"/>
                  </a:lnTo>
                  <a:lnTo>
                    <a:pt x="219253" y="394994"/>
                  </a:lnTo>
                  <a:lnTo>
                    <a:pt x="261923" y="385493"/>
                  </a:lnTo>
                  <a:lnTo>
                    <a:pt x="302063" y="366490"/>
                  </a:lnTo>
                  <a:lnTo>
                    <a:pt x="337987" y="337987"/>
                  </a:lnTo>
                  <a:lnTo>
                    <a:pt x="366490" y="302064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69"/>
                  </a:lnTo>
                  <a:lnTo>
                    <a:pt x="366490" y="92929"/>
                  </a:lnTo>
                  <a:lnTo>
                    <a:pt x="337987" y="57005"/>
                  </a:lnTo>
                  <a:lnTo>
                    <a:pt x="302063" y="28502"/>
                  </a:lnTo>
                  <a:lnTo>
                    <a:pt x="261923" y="9500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96221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08606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39" y="0"/>
                  </a:lnTo>
                  <a:lnTo>
                    <a:pt x="133069" y="9501"/>
                  </a:lnTo>
                  <a:lnTo>
                    <a:pt x="92929" y="28503"/>
                  </a:lnTo>
                  <a:lnTo>
                    <a:pt x="57005" y="57006"/>
                  </a:lnTo>
                  <a:lnTo>
                    <a:pt x="28502" y="92929"/>
                  </a:lnTo>
                  <a:lnTo>
                    <a:pt x="9500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3"/>
                  </a:lnTo>
                  <a:lnTo>
                    <a:pt x="28502" y="302063"/>
                  </a:lnTo>
                  <a:lnTo>
                    <a:pt x="57005" y="337987"/>
                  </a:lnTo>
                  <a:lnTo>
                    <a:pt x="92929" y="366490"/>
                  </a:lnTo>
                  <a:lnTo>
                    <a:pt x="133069" y="385492"/>
                  </a:lnTo>
                  <a:lnTo>
                    <a:pt x="175739" y="394993"/>
                  </a:lnTo>
                  <a:lnTo>
                    <a:pt x="219253" y="394993"/>
                  </a:lnTo>
                  <a:lnTo>
                    <a:pt x="261923" y="385492"/>
                  </a:lnTo>
                  <a:lnTo>
                    <a:pt x="302064" y="366490"/>
                  </a:lnTo>
                  <a:lnTo>
                    <a:pt x="337987" y="337987"/>
                  </a:lnTo>
                  <a:lnTo>
                    <a:pt x="366490" y="302063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4" y="28503"/>
                  </a:lnTo>
                  <a:lnTo>
                    <a:pt x="261923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08607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04478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69" y="9501"/>
                  </a:lnTo>
                  <a:lnTo>
                    <a:pt x="92929" y="28503"/>
                  </a:lnTo>
                  <a:lnTo>
                    <a:pt x="57005" y="57006"/>
                  </a:lnTo>
                  <a:lnTo>
                    <a:pt x="28502" y="92929"/>
                  </a:lnTo>
                  <a:lnTo>
                    <a:pt x="9500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3"/>
                  </a:lnTo>
                  <a:lnTo>
                    <a:pt x="28502" y="302063"/>
                  </a:lnTo>
                  <a:lnTo>
                    <a:pt x="57005" y="337987"/>
                  </a:lnTo>
                  <a:lnTo>
                    <a:pt x="92929" y="366490"/>
                  </a:lnTo>
                  <a:lnTo>
                    <a:pt x="133069" y="385492"/>
                  </a:lnTo>
                  <a:lnTo>
                    <a:pt x="175740" y="394993"/>
                  </a:lnTo>
                  <a:lnTo>
                    <a:pt x="219253" y="394993"/>
                  </a:lnTo>
                  <a:lnTo>
                    <a:pt x="261923" y="385492"/>
                  </a:lnTo>
                  <a:lnTo>
                    <a:pt x="302064" y="366490"/>
                  </a:lnTo>
                  <a:lnTo>
                    <a:pt x="337987" y="337987"/>
                  </a:lnTo>
                  <a:lnTo>
                    <a:pt x="366490" y="302063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4" y="28503"/>
                  </a:lnTo>
                  <a:lnTo>
                    <a:pt x="261923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04478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00349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1"/>
                  </a:lnTo>
                  <a:lnTo>
                    <a:pt x="92929" y="28503"/>
                  </a:lnTo>
                  <a:lnTo>
                    <a:pt x="57006" y="57006"/>
                  </a:lnTo>
                  <a:lnTo>
                    <a:pt x="28503" y="92929"/>
                  </a:lnTo>
                  <a:lnTo>
                    <a:pt x="9501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1" y="261923"/>
                  </a:lnTo>
                  <a:lnTo>
                    <a:pt x="28503" y="302063"/>
                  </a:lnTo>
                  <a:lnTo>
                    <a:pt x="57006" y="337987"/>
                  </a:lnTo>
                  <a:lnTo>
                    <a:pt x="92929" y="366490"/>
                  </a:lnTo>
                  <a:lnTo>
                    <a:pt x="133070" y="385492"/>
                  </a:lnTo>
                  <a:lnTo>
                    <a:pt x="175740" y="394993"/>
                  </a:lnTo>
                  <a:lnTo>
                    <a:pt x="219253" y="394993"/>
                  </a:lnTo>
                  <a:lnTo>
                    <a:pt x="261924" y="385492"/>
                  </a:lnTo>
                  <a:lnTo>
                    <a:pt x="302064" y="366490"/>
                  </a:lnTo>
                  <a:lnTo>
                    <a:pt x="337988" y="337987"/>
                  </a:lnTo>
                  <a:lnTo>
                    <a:pt x="366491" y="302063"/>
                  </a:lnTo>
                  <a:lnTo>
                    <a:pt x="385493" y="261923"/>
                  </a:lnTo>
                  <a:lnTo>
                    <a:pt x="394994" y="219253"/>
                  </a:lnTo>
                  <a:lnTo>
                    <a:pt x="394994" y="175740"/>
                  </a:lnTo>
                  <a:lnTo>
                    <a:pt x="385493" y="133070"/>
                  </a:lnTo>
                  <a:lnTo>
                    <a:pt x="366491" y="92929"/>
                  </a:lnTo>
                  <a:lnTo>
                    <a:pt x="337988" y="57006"/>
                  </a:lnTo>
                  <a:lnTo>
                    <a:pt x="302064" y="28503"/>
                  </a:lnTo>
                  <a:lnTo>
                    <a:pt x="261924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00349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96221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1"/>
                  </a:lnTo>
                  <a:lnTo>
                    <a:pt x="92929" y="28503"/>
                  </a:lnTo>
                  <a:lnTo>
                    <a:pt x="57006" y="57006"/>
                  </a:lnTo>
                  <a:lnTo>
                    <a:pt x="28503" y="92929"/>
                  </a:lnTo>
                  <a:lnTo>
                    <a:pt x="9501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1" y="261923"/>
                  </a:lnTo>
                  <a:lnTo>
                    <a:pt x="28503" y="302063"/>
                  </a:lnTo>
                  <a:lnTo>
                    <a:pt x="57006" y="337987"/>
                  </a:lnTo>
                  <a:lnTo>
                    <a:pt x="92929" y="366490"/>
                  </a:lnTo>
                  <a:lnTo>
                    <a:pt x="133070" y="385492"/>
                  </a:lnTo>
                  <a:lnTo>
                    <a:pt x="175740" y="394993"/>
                  </a:lnTo>
                  <a:lnTo>
                    <a:pt x="219253" y="394993"/>
                  </a:lnTo>
                  <a:lnTo>
                    <a:pt x="261923" y="385492"/>
                  </a:lnTo>
                  <a:lnTo>
                    <a:pt x="302063" y="366490"/>
                  </a:lnTo>
                  <a:lnTo>
                    <a:pt x="337987" y="337987"/>
                  </a:lnTo>
                  <a:lnTo>
                    <a:pt x="366490" y="302063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3" y="28503"/>
                  </a:lnTo>
                  <a:lnTo>
                    <a:pt x="261923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96221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08606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39" y="0"/>
                  </a:lnTo>
                  <a:lnTo>
                    <a:pt x="133069" y="9500"/>
                  </a:lnTo>
                  <a:lnTo>
                    <a:pt x="92929" y="28502"/>
                  </a:lnTo>
                  <a:lnTo>
                    <a:pt x="57005" y="57005"/>
                  </a:lnTo>
                  <a:lnTo>
                    <a:pt x="28502" y="92929"/>
                  </a:lnTo>
                  <a:lnTo>
                    <a:pt x="9500" y="133069"/>
                  </a:lnTo>
                  <a:lnTo>
                    <a:pt x="0" y="175739"/>
                  </a:lnTo>
                  <a:lnTo>
                    <a:pt x="0" y="219253"/>
                  </a:lnTo>
                  <a:lnTo>
                    <a:pt x="9500" y="261923"/>
                  </a:lnTo>
                  <a:lnTo>
                    <a:pt x="28502" y="302064"/>
                  </a:lnTo>
                  <a:lnTo>
                    <a:pt x="57005" y="337987"/>
                  </a:lnTo>
                  <a:lnTo>
                    <a:pt x="92929" y="366490"/>
                  </a:lnTo>
                  <a:lnTo>
                    <a:pt x="133069" y="385492"/>
                  </a:lnTo>
                  <a:lnTo>
                    <a:pt x="175739" y="394993"/>
                  </a:lnTo>
                  <a:lnTo>
                    <a:pt x="219253" y="394993"/>
                  </a:lnTo>
                  <a:lnTo>
                    <a:pt x="261923" y="385492"/>
                  </a:lnTo>
                  <a:lnTo>
                    <a:pt x="302064" y="366490"/>
                  </a:lnTo>
                  <a:lnTo>
                    <a:pt x="337987" y="337987"/>
                  </a:lnTo>
                  <a:lnTo>
                    <a:pt x="366490" y="302064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39"/>
                  </a:lnTo>
                  <a:lnTo>
                    <a:pt x="385492" y="133069"/>
                  </a:lnTo>
                  <a:lnTo>
                    <a:pt x="366490" y="92929"/>
                  </a:lnTo>
                  <a:lnTo>
                    <a:pt x="337987" y="57005"/>
                  </a:lnTo>
                  <a:lnTo>
                    <a:pt x="302064" y="28502"/>
                  </a:lnTo>
                  <a:lnTo>
                    <a:pt x="261923" y="9500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08607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04478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69" y="9500"/>
                  </a:lnTo>
                  <a:lnTo>
                    <a:pt x="92929" y="28502"/>
                  </a:lnTo>
                  <a:lnTo>
                    <a:pt x="57005" y="57005"/>
                  </a:lnTo>
                  <a:lnTo>
                    <a:pt x="28502" y="92929"/>
                  </a:lnTo>
                  <a:lnTo>
                    <a:pt x="9500" y="133069"/>
                  </a:lnTo>
                  <a:lnTo>
                    <a:pt x="0" y="175739"/>
                  </a:lnTo>
                  <a:lnTo>
                    <a:pt x="0" y="219253"/>
                  </a:lnTo>
                  <a:lnTo>
                    <a:pt x="9500" y="261923"/>
                  </a:lnTo>
                  <a:lnTo>
                    <a:pt x="28502" y="302064"/>
                  </a:lnTo>
                  <a:lnTo>
                    <a:pt x="57005" y="337987"/>
                  </a:lnTo>
                  <a:lnTo>
                    <a:pt x="92929" y="366490"/>
                  </a:lnTo>
                  <a:lnTo>
                    <a:pt x="133069" y="385492"/>
                  </a:lnTo>
                  <a:lnTo>
                    <a:pt x="175740" y="394993"/>
                  </a:lnTo>
                  <a:lnTo>
                    <a:pt x="219253" y="394993"/>
                  </a:lnTo>
                  <a:lnTo>
                    <a:pt x="261923" y="385492"/>
                  </a:lnTo>
                  <a:lnTo>
                    <a:pt x="302064" y="366490"/>
                  </a:lnTo>
                  <a:lnTo>
                    <a:pt x="337987" y="337987"/>
                  </a:lnTo>
                  <a:lnTo>
                    <a:pt x="366490" y="302064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39"/>
                  </a:lnTo>
                  <a:lnTo>
                    <a:pt x="385492" y="133069"/>
                  </a:lnTo>
                  <a:lnTo>
                    <a:pt x="366490" y="92929"/>
                  </a:lnTo>
                  <a:lnTo>
                    <a:pt x="337987" y="57005"/>
                  </a:lnTo>
                  <a:lnTo>
                    <a:pt x="302064" y="28502"/>
                  </a:lnTo>
                  <a:lnTo>
                    <a:pt x="261923" y="9500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04478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00349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0"/>
                  </a:lnTo>
                  <a:lnTo>
                    <a:pt x="92929" y="28502"/>
                  </a:lnTo>
                  <a:lnTo>
                    <a:pt x="57006" y="57005"/>
                  </a:lnTo>
                  <a:lnTo>
                    <a:pt x="28503" y="92929"/>
                  </a:lnTo>
                  <a:lnTo>
                    <a:pt x="9501" y="133069"/>
                  </a:lnTo>
                  <a:lnTo>
                    <a:pt x="0" y="175739"/>
                  </a:lnTo>
                  <a:lnTo>
                    <a:pt x="0" y="219253"/>
                  </a:lnTo>
                  <a:lnTo>
                    <a:pt x="9501" y="261923"/>
                  </a:lnTo>
                  <a:lnTo>
                    <a:pt x="28503" y="302064"/>
                  </a:lnTo>
                  <a:lnTo>
                    <a:pt x="57006" y="337987"/>
                  </a:lnTo>
                  <a:lnTo>
                    <a:pt x="92929" y="366490"/>
                  </a:lnTo>
                  <a:lnTo>
                    <a:pt x="133070" y="385492"/>
                  </a:lnTo>
                  <a:lnTo>
                    <a:pt x="175740" y="394993"/>
                  </a:lnTo>
                  <a:lnTo>
                    <a:pt x="219253" y="394993"/>
                  </a:lnTo>
                  <a:lnTo>
                    <a:pt x="261924" y="385492"/>
                  </a:lnTo>
                  <a:lnTo>
                    <a:pt x="302064" y="366490"/>
                  </a:lnTo>
                  <a:lnTo>
                    <a:pt x="337988" y="337987"/>
                  </a:lnTo>
                  <a:lnTo>
                    <a:pt x="366491" y="302064"/>
                  </a:lnTo>
                  <a:lnTo>
                    <a:pt x="385493" y="261923"/>
                  </a:lnTo>
                  <a:lnTo>
                    <a:pt x="394994" y="219253"/>
                  </a:lnTo>
                  <a:lnTo>
                    <a:pt x="394994" y="175739"/>
                  </a:lnTo>
                  <a:lnTo>
                    <a:pt x="385493" y="133069"/>
                  </a:lnTo>
                  <a:lnTo>
                    <a:pt x="366491" y="92929"/>
                  </a:lnTo>
                  <a:lnTo>
                    <a:pt x="337988" y="57005"/>
                  </a:lnTo>
                  <a:lnTo>
                    <a:pt x="302064" y="28502"/>
                  </a:lnTo>
                  <a:lnTo>
                    <a:pt x="261924" y="9500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00349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96221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0"/>
                  </a:lnTo>
                  <a:lnTo>
                    <a:pt x="92929" y="28502"/>
                  </a:lnTo>
                  <a:lnTo>
                    <a:pt x="57006" y="57005"/>
                  </a:lnTo>
                  <a:lnTo>
                    <a:pt x="28503" y="92929"/>
                  </a:lnTo>
                  <a:lnTo>
                    <a:pt x="9501" y="133069"/>
                  </a:lnTo>
                  <a:lnTo>
                    <a:pt x="0" y="175739"/>
                  </a:lnTo>
                  <a:lnTo>
                    <a:pt x="0" y="219253"/>
                  </a:lnTo>
                  <a:lnTo>
                    <a:pt x="9501" y="261923"/>
                  </a:lnTo>
                  <a:lnTo>
                    <a:pt x="28503" y="302064"/>
                  </a:lnTo>
                  <a:lnTo>
                    <a:pt x="57006" y="337987"/>
                  </a:lnTo>
                  <a:lnTo>
                    <a:pt x="92929" y="366490"/>
                  </a:lnTo>
                  <a:lnTo>
                    <a:pt x="133070" y="385492"/>
                  </a:lnTo>
                  <a:lnTo>
                    <a:pt x="175740" y="394993"/>
                  </a:lnTo>
                  <a:lnTo>
                    <a:pt x="219253" y="394993"/>
                  </a:lnTo>
                  <a:lnTo>
                    <a:pt x="261923" y="385492"/>
                  </a:lnTo>
                  <a:lnTo>
                    <a:pt x="302063" y="366490"/>
                  </a:lnTo>
                  <a:lnTo>
                    <a:pt x="337987" y="337987"/>
                  </a:lnTo>
                  <a:lnTo>
                    <a:pt x="366490" y="302064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39"/>
                  </a:lnTo>
                  <a:lnTo>
                    <a:pt x="385492" y="133069"/>
                  </a:lnTo>
                  <a:lnTo>
                    <a:pt x="366490" y="92929"/>
                  </a:lnTo>
                  <a:lnTo>
                    <a:pt x="337987" y="57005"/>
                  </a:lnTo>
                  <a:lnTo>
                    <a:pt x="302063" y="28502"/>
                  </a:lnTo>
                  <a:lnTo>
                    <a:pt x="261923" y="9500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96221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608606" y="7163191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39" y="0"/>
                  </a:lnTo>
                  <a:lnTo>
                    <a:pt x="133069" y="9501"/>
                  </a:lnTo>
                  <a:lnTo>
                    <a:pt x="92929" y="28503"/>
                  </a:lnTo>
                  <a:lnTo>
                    <a:pt x="57005" y="57006"/>
                  </a:lnTo>
                  <a:lnTo>
                    <a:pt x="28502" y="92929"/>
                  </a:lnTo>
                  <a:lnTo>
                    <a:pt x="9500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4"/>
                  </a:lnTo>
                  <a:lnTo>
                    <a:pt x="28502" y="302064"/>
                  </a:lnTo>
                  <a:lnTo>
                    <a:pt x="57005" y="337988"/>
                  </a:lnTo>
                  <a:lnTo>
                    <a:pt x="92929" y="366491"/>
                  </a:lnTo>
                  <a:lnTo>
                    <a:pt x="133069" y="385493"/>
                  </a:lnTo>
                  <a:lnTo>
                    <a:pt x="175739" y="394994"/>
                  </a:lnTo>
                  <a:lnTo>
                    <a:pt x="219253" y="394994"/>
                  </a:lnTo>
                  <a:lnTo>
                    <a:pt x="261923" y="385493"/>
                  </a:lnTo>
                  <a:lnTo>
                    <a:pt x="302064" y="366491"/>
                  </a:lnTo>
                  <a:lnTo>
                    <a:pt x="337987" y="337988"/>
                  </a:lnTo>
                  <a:lnTo>
                    <a:pt x="366490" y="302064"/>
                  </a:lnTo>
                  <a:lnTo>
                    <a:pt x="385492" y="261924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4" y="28503"/>
                  </a:lnTo>
                  <a:lnTo>
                    <a:pt x="261923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608607" y="7163191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04478" y="7163191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69" y="9501"/>
                  </a:lnTo>
                  <a:lnTo>
                    <a:pt x="92929" y="28503"/>
                  </a:lnTo>
                  <a:lnTo>
                    <a:pt x="57005" y="57006"/>
                  </a:lnTo>
                  <a:lnTo>
                    <a:pt x="28502" y="92929"/>
                  </a:lnTo>
                  <a:lnTo>
                    <a:pt x="9500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4"/>
                  </a:lnTo>
                  <a:lnTo>
                    <a:pt x="28502" y="302064"/>
                  </a:lnTo>
                  <a:lnTo>
                    <a:pt x="57005" y="337988"/>
                  </a:lnTo>
                  <a:lnTo>
                    <a:pt x="92929" y="366491"/>
                  </a:lnTo>
                  <a:lnTo>
                    <a:pt x="133069" y="385493"/>
                  </a:lnTo>
                  <a:lnTo>
                    <a:pt x="175740" y="394994"/>
                  </a:lnTo>
                  <a:lnTo>
                    <a:pt x="219253" y="394994"/>
                  </a:lnTo>
                  <a:lnTo>
                    <a:pt x="261923" y="385493"/>
                  </a:lnTo>
                  <a:lnTo>
                    <a:pt x="302064" y="366491"/>
                  </a:lnTo>
                  <a:lnTo>
                    <a:pt x="337987" y="337988"/>
                  </a:lnTo>
                  <a:lnTo>
                    <a:pt x="366490" y="302064"/>
                  </a:lnTo>
                  <a:lnTo>
                    <a:pt x="385492" y="261924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4" y="28503"/>
                  </a:lnTo>
                  <a:lnTo>
                    <a:pt x="261923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904478" y="7163191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00349" y="7163191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1"/>
                  </a:lnTo>
                  <a:lnTo>
                    <a:pt x="92929" y="28503"/>
                  </a:lnTo>
                  <a:lnTo>
                    <a:pt x="57006" y="57006"/>
                  </a:lnTo>
                  <a:lnTo>
                    <a:pt x="28503" y="92929"/>
                  </a:lnTo>
                  <a:lnTo>
                    <a:pt x="9501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1" y="261924"/>
                  </a:lnTo>
                  <a:lnTo>
                    <a:pt x="28503" y="302064"/>
                  </a:lnTo>
                  <a:lnTo>
                    <a:pt x="57006" y="337988"/>
                  </a:lnTo>
                  <a:lnTo>
                    <a:pt x="92929" y="366491"/>
                  </a:lnTo>
                  <a:lnTo>
                    <a:pt x="133070" y="385493"/>
                  </a:lnTo>
                  <a:lnTo>
                    <a:pt x="175740" y="394994"/>
                  </a:lnTo>
                  <a:lnTo>
                    <a:pt x="219253" y="394994"/>
                  </a:lnTo>
                  <a:lnTo>
                    <a:pt x="261924" y="385493"/>
                  </a:lnTo>
                  <a:lnTo>
                    <a:pt x="302064" y="366491"/>
                  </a:lnTo>
                  <a:lnTo>
                    <a:pt x="337988" y="337988"/>
                  </a:lnTo>
                  <a:lnTo>
                    <a:pt x="366491" y="302064"/>
                  </a:lnTo>
                  <a:lnTo>
                    <a:pt x="385493" y="261924"/>
                  </a:lnTo>
                  <a:lnTo>
                    <a:pt x="394994" y="219253"/>
                  </a:lnTo>
                  <a:lnTo>
                    <a:pt x="394994" y="175740"/>
                  </a:lnTo>
                  <a:lnTo>
                    <a:pt x="385493" y="133070"/>
                  </a:lnTo>
                  <a:lnTo>
                    <a:pt x="366491" y="92929"/>
                  </a:lnTo>
                  <a:lnTo>
                    <a:pt x="337988" y="57006"/>
                  </a:lnTo>
                  <a:lnTo>
                    <a:pt x="302064" y="28503"/>
                  </a:lnTo>
                  <a:lnTo>
                    <a:pt x="261924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00349" y="7163191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96221" y="7163191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1"/>
                  </a:lnTo>
                  <a:lnTo>
                    <a:pt x="92929" y="28503"/>
                  </a:lnTo>
                  <a:lnTo>
                    <a:pt x="57006" y="57006"/>
                  </a:lnTo>
                  <a:lnTo>
                    <a:pt x="28503" y="92929"/>
                  </a:lnTo>
                  <a:lnTo>
                    <a:pt x="9501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1" y="261924"/>
                  </a:lnTo>
                  <a:lnTo>
                    <a:pt x="28503" y="302064"/>
                  </a:lnTo>
                  <a:lnTo>
                    <a:pt x="57006" y="337988"/>
                  </a:lnTo>
                  <a:lnTo>
                    <a:pt x="92929" y="366491"/>
                  </a:lnTo>
                  <a:lnTo>
                    <a:pt x="133070" y="385493"/>
                  </a:lnTo>
                  <a:lnTo>
                    <a:pt x="175740" y="394994"/>
                  </a:lnTo>
                  <a:lnTo>
                    <a:pt x="219253" y="394994"/>
                  </a:lnTo>
                  <a:lnTo>
                    <a:pt x="261923" y="385493"/>
                  </a:lnTo>
                  <a:lnTo>
                    <a:pt x="302063" y="366491"/>
                  </a:lnTo>
                  <a:lnTo>
                    <a:pt x="337987" y="337988"/>
                  </a:lnTo>
                  <a:lnTo>
                    <a:pt x="366490" y="302064"/>
                  </a:lnTo>
                  <a:lnTo>
                    <a:pt x="385492" y="261924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3" y="28503"/>
                  </a:lnTo>
                  <a:lnTo>
                    <a:pt x="261923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96221" y="7163191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2293684" y="3527506"/>
            <a:ext cx="433705" cy="433705"/>
            <a:chOff x="2293684" y="3527506"/>
            <a:chExt cx="433705" cy="433705"/>
          </a:xfrm>
        </p:grpSpPr>
        <p:sp>
          <p:nvSpPr>
            <p:cNvPr id="39" name="object 39"/>
            <p:cNvSpPr/>
            <p:nvPr/>
          </p:nvSpPr>
          <p:spPr>
            <a:xfrm>
              <a:off x="2312735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5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0"/>
                  </a:lnTo>
                  <a:lnTo>
                    <a:pt x="92929" y="28502"/>
                  </a:lnTo>
                  <a:lnTo>
                    <a:pt x="57006" y="57005"/>
                  </a:lnTo>
                  <a:lnTo>
                    <a:pt x="28503" y="92929"/>
                  </a:lnTo>
                  <a:lnTo>
                    <a:pt x="9501" y="133069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1" y="261923"/>
                  </a:lnTo>
                  <a:lnTo>
                    <a:pt x="28503" y="302064"/>
                  </a:lnTo>
                  <a:lnTo>
                    <a:pt x="57006" y="337987"/>
                  </a:lnTo>
                  <a:lnTo>
                    <a:pt x="92929" y="366490"/>
                  </a:lnTo>
                  <a:lnTo>
                    <a:pt x="133070" y="385493"/>
                  </a:lnTo>
                  <a:lnTo>
                    <a:pt x="175740" y="394994"/>
                  </a:lnTo>
                  <a:lnTo>
                    <a:pt x="219253" y="394994"/>
                  </a:lnTo>
                  <a:lnTo>
                    <a:pt x="261923" y="385493"/>
                  </a:lnTo>
                  <a:lnTo>
                    <a:pt x="302063" y="366490"/>
                  </a:lnTo>
                  <a:lnTo>
                    <a:pt x="337987" y="337987"/>
                  </a:lnTo>
                  <a:lnTo>
                    <a:pt x="366490" y="302064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69"/>
                  </a:lnTo>
                  <a:lnTo>
                    <a:pt x="366490" y="92929"/>
                  </a:lnTo>
                  <a:lnTo>
                    <a:pt x="337987" y="57005"/>
                  </a:lnTo>
                  <a:lnTo>
                    <a:pt x="302063" y="28502"/>
                  </a:lnTo>
                  <a:lnTo>
                    <a:pt x="261923" y="9500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12734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5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8773043" y="3527506"/>
            <a:ext cx="433705" cy="433705"/>
            <a:chOff x="8773043" y="3527506"/>
            <a:chExt cx="433705" cy="433705"/>
          </a:xfrm>
        </p:grpSpPr>
        <p:sp>
          <p:nvSpPr>
            <p:cNvPr id="42" name="object 42"/>
            <p:cNvSpPr/>
            <p:nvPr/>
          </p:nvSpPr>
          <p:spPr>
            <a:xfrm>
              <a:off x="8792094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2" y="0"/>
                  </a:moveTo>
                  <a:lnTo>
                    <a:pt x="175739" y="0"/>
                  </a:lnTo>
                  <a:lnTo>
                    <a:pt x="133069" y="9500"/>
                  </a:lnTo>
                  <a:lnTo>
                    <a:pt x="92928" y="28502"/>
                  </a:lnTo>
                  <a:lnTo>
                    <a:pt x="57005" y="57005"/>
                  </a:lnTo>
                  <a:lnTo>
                    <a:pt x="28502" y="92929"/>
                  </a:lnTo>
                  <a:lnTo>
                    <a:pt x="9500" y="133069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3"/>
                  </a:lnTo>
                  <a:lnTo>
                    <a:pt x="28502" y="302064"/>
                  </a:lnTo>
                  <a:lnTo>
                    <a:pt x="57005" y="337987"/>
                  </a:lnTo>
                  <a:lnTo>
                    <a:pt x="92928" y="366490"/>
                  </a:lnTo>
                  <a:lnTo>
                    <a:pt x="133069" y="385493"/>
                  </a:lnTo>
                  <a:lnTo>
                    <a:pt x="175739" y="394994"/>
                  </a:lnTo>
                  <a:lnTo>
                    <a:pt x="219252" y="394994"/>
                  </a:lnTo>
                  <a:lnTo>
                    <a:pt x="261923" y="385493"/>
                  </a:lnTo>
                  <a:lnTo>
                    <a:pt x="302063" y="366490"/>
                  </a:lnTo>
                  <a:lnTo>
                    <a:pt x="337987" y="337987"/>
                  </a:lnTo>
                  <a:lnTo>
                    <a:pt x="366490" y="302064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69"/>
                  </a:lnTo>
                  <a:lnTo>
                    <a:pt x="366490" y="92929"/>
                  </a:lnTo>
                  <a:lnTo>
                    <a:pt x="337987" y="57005"/>
                  </a:lnTo>
                  <a:lnTo>
                    <a:pt x="302063" y="28502"/>
                  </a:lnTo>
                  <a:lnTo>
                    <a:pt x="261923" y="9500"/>
                  </a:lnTo>
                  <a:lnTo>
                    <a:pt x="219252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792093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10068915" y="3527506"/>
            <a:ext cx="433705" cy="433705"/>
            <a:chOff x="10068915" y="3527506"/>
            <a:chExt cx="433705" cy="433705"/>
          </a:xfrm>
        </p:grpSpPr>
        <p:sp>
          <p:nvSpPr>
            <p:cNvPr id="45" name="object 45"/>
            <p:cNvSpPr/>
            <p:nvPr/>
          </p:nvSpPr>
          <p:spPr>
            <a:xfrm>
              <a:off x="10087965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39" y="0"/>
                  </a:lnTo>
                  <a:lnTo>
                    <a:pt x="133069" y="9500"/>
                  </a:lnTo>
                  <a:lnTo>
                    <a:pt x="92929" y="28502"/>
                  </a:lnTo>
                  <a:lnTo>
                    <a:pt x="57005" y="57005"/>
                  </a:lnTo>
                  <a:lnTo>
                    <a:pt x="28502" y="92929"/>
                  </a:lnTo>
                  <a:lnTo>
                    <a:pt x="9500" y="133069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3"/>
                  </a:lnTo>
                  <a:lnTo>
                    <a:pt x="28502" y="302064"/>
                  </a:lnTo>
                  <a:lnTo>
                    <a:pt x="57005" y="337987"/>
                  </a:lnTo>
                  <a:lnTo>
                    <a:pt x="92929" y="366490"/>
                  </a:lnTo>
                  <a:lnTo>
                    <a:pt x="133069" y="385493"/>
                  </a:lnTo>
                  <a:lnTo>
                    <a:pt x="175739" y="394994"/>
                  </a:lnTo>
                  <a:lnTo>
                    <a:pt x="219253" y="394994"/>
                  </a:lnTo>
                  <a:lnTo>
                    <a:pt x="261923" y="385493"/>
                  </a:lnTo>
                  <a:lnTo>
                    <a:pt x="302064" y="366490"/>
                  </a:lnTo>
                  <a:lnTo>
                    <a:pt x="337987" y="337987"/>
                  </a:lnTo>
                  <a:lnTo>
                    <a:pt x="366490" y="302064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69"/>
                  </a:lnTo>
                  <a:lnTo>
                    <a:pt x="366490" y="92929"/>
                  </a:lnTo>
                  <a:lnTo>
                    <a:pt x="337987" y="57005"/>
                  </a:lnTo>
                  <a:lnTo>
                    <a:pt x="302064" y="28502"/>
                  </a:lnTo>
                  <a:lnTo>
                    <a:pt x="261923" y="9500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087965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2293684" y="4731086"/>
            <a:ext cx="433705" cy="433705"/>
            <a:chOff x="2293684" y="4731086"/>
            <a:chExt cx="433705" cy="433705"/>
          </a:xfrm>
        </p:grpSpPr>
        <p:sp>
          <p:nvSpPr>
            <p:cNvPr id="48" name="object 48"/>
            <p:cNvSpPr/>
            <p:nvPr/>
          </p:nvSpPr>
          <p:spPr>
            <a:xfrm>
              <a:off x="2312735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5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1"/>
                  </a:lnTo>
                  <a:lnTo>
                    <a:pt x="92929" y="28503"/>
                  </a:lnTo>
                  <a:lnTo>
                    <a:pt x="57006" y="57006"/>
                  </a:lnTo>
                  <a:lnTo>
                    <a:pt x="28503" y="92929"/>
                  </a:lnTo>
                  <a:lnTo>
                    <a:pt x="9501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1" y="261923"/>
                  </a:lnTo>
                  <a:lnTo>
                    <a:pt x="28503" y="302063"/>
                  </a:lnTo>
                  <a:lnTo>
                    <a:pt x="57006" y="337987"/>
                  </a:lnTo>
                  <a:lnTo>
                    <a:pt x="92929" y="366490"/>
                  </a:lnTo>
                  <a:lnTo>
                    <a:pt x="133070" y="385492"/>
                  </a:lnTo>
                  <a:lnTo>
                    <a:pt x="175740" y="394993"/>
                  </a:lnTo>
                  <a:lnTo>
                    <a:pt x="219253" y="394993"/>
                  </a:lnTo>
                  <a:lnTo>
                    <a:pt x="261924" y="385492"/>
                  </a:lnTo>
                  <a:lnTo>
                    <a:pt x="302064" y="366490"/>
                  </a:lnTo>
                  <a:lnTo>
                    <a:pt x="337988" y="337987"/>
                  </a:lnTo>
                  <a:lnTo>
                    <a:pt x="366491" y="302063"/>
                  </a:lnTo>
                  <a:lnTo>
                    <a:pt x="385493" y="261923"/>
                  </a:lnTo>
                  <a:lnTo>
                    <a:pt x="394994" y="219253"/>
                  </a:lnTo>
                  <a:lnTo>
                    <a:pt x="394994" y="175740"/>
                  </a:lnTo>
                  <a:lnTo>
                    <a:pt x="385493" y="133070"/>
                  </a:lnTo>
                  <a:lnTo>
                    <a:pt x="366491" y="92929"/>
                  </a:lnTo>
                  <a:lnTo>
                    <a:pt x="337988" y="57006"/>
                  </a:lnTo>
                  <a:lnTo>
                    <a:pt x="302064" y="28503"/>
                  </a:lnTo>
                  <a:lnTo>
                    <a:pt x="261924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312734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5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8773043" y="4731086"/>
            <a:ext cx="433705" cy="433705"/>
            <a:chOff x="8773043" y="4731086"/>
            <a:chExt cx="433705" cy="433705"/>
          </a:xfrm>
        </p:grpSpPr>
        <p:sp>
          <p:nvSpPr>
            <p:cNvPr id="51" name="object 51"/>
            <p:cNvSpPr/>
            <p:nvPr/>
          </p:nvSpPr>
          <p:spPr>
            <a:xfrm>
              <a:off x="8792094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2" y="0"/>
                  </a:moveTo>
                  <a:lnTo>
                    <a:pt x="175739" y="0"/>
                  </a:lnTo>
                  <a:lnTo>
                    <a:pt x="133069" y="9501"/>
                  </a:lnTo>
                  <a:lnTo>
                    <a:pt x="92928" y="28503"/>
                  </a:lnTo>
                  <a:lnTo>
                    <a:pt x="57005" y="57006"/>
                  </a:lnTo>
                  <a:lnTo>
                    <a:pt x="28502" y="92929"/>
                  </a:lnTo>
                  <a:lnTo>
                    <a:pt x="9500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3"/>
                  </a:lnTo>
                  <a:lnTo>
                    <a:pt x="28502" y="302063"/>
                  </a:lnTo>
                  <a:lnTo>
                    <a:pt x="57005" y="337987"/>
                  </a:lnTo>
                  <a:lnTo>
                    <a:pt x="92928" y="366490"/>
                  </a:lnTo>
                  <a:lnTo>
                    <a:pt x="133069" y="385492"/>
                  </a:lnTo>
                  <a:lnTo>
                    <a:pt x="175739" y="394993"/>
                  </a:lnTo>
                  <a:lnTo>
                    <a:pt x="219252" y="394993"/>
                  </a:lnTo>
                  <a:lnTo>
                    <a:pt x="261923" y="385492"/>
                  </a:lnTo>
                  <a:lnTo>
                    <a:pt x="302063" y="366490"/>
                  </a:lnTo>
                  <a:lnTo>
                    <a:pt x="337987" y="337987"/>
                  </a:lnTo>
                  <a:lnTo>
                    <a:pt x="366490" y="302063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3" y="28503"/>
                  </a:lnTo>
                  <a:lnTo>
                    <a:pt x="261923" y="9501"/>
                  </a:lnTo>
                  <a:lnTo>
                    <a:pt x="219252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792093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10068915" y="4731086"/>
            <a:ext cx="433705" cy="433705"/>
            <a:chOff x="10068915" y="4731086"/>
            <a:chExt cx="433705" cy="433705"/>
          </a:xfrm>
        </p:grpSpPr>
        <p:sp>
          <p:nvSpPr>
            <p:cNvPr id="54" name="object 54"/>
            <p:cNvSpPr/>
            <p:nvPr/>
          </p:nvSpPr>
          <p:spPr>
            <a:xfrm>
              <a:off x="10087965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39" y="0"/>
                  </a:lnTo>
                  <a:lnTo>
                    <a:pt x="133069" y="9501"/>
                  </a:lnTo>
                  <a:lnTo>
                    <a:pt x="92929" y="28503"/>
                  </a:lnTo>
                  <a:lnTo>
                    <a:pt x="57005" y="57006"/>
                  </a:lnTo>
                  <a:lnTo>
                    <a:pt x="28502" y="92929"/>
                  </a:lnTo>
                  <a:lnTo>
                    <a:pt x="9500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3"/>
                  </a:lnTo>
                  <a:lnTo>
                    <a:pt x="28502" y="302063"/>
                  </a:lnTo>
                  <a:lnTo>
                    <a:pt x="57005" y="337987"/>
                  </a:lnTo>
                  <a:lnTo>
                    <a:pt x="92929" y="366490"/>
                  </a:lnTo>
                  <a:lnTo>
                    <a:pt x="133069" y="385492"/>
                  </a:lnTo>
                  <a:lnTo>
                    <a:pt x="175739" y="394993"/>
                  </a:lnTo>
                  <a:lnTo>
                    <a:pt x="219253" y="394993"/>
                  </a:lnTo>
                  <a:lnTo>
                    <a:pt x="261923" y="385492"/>
                  </a:lnTo>
                  <a:lnTo>
                    <a:pt x="302064" y="366490"/>
                  </a:lnTo>
                  <a:lnTo>
                    <a:pt x="337987" y="337987"/>
                  </a:lnTo>
                  <a:lnTo>
                    <a:pt x="366490" y="302063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4" y="28503"/>
                  </a:lnTo>
                  <a:lnTo>
                    <a:pt x="261923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087965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2293684" y="5937614"/>
            <a:ext cx="433705" cy="433705"/>
            <a:chOff x="2293684" y="5937614"/>
            <a:chExt cx="433705" cy="433705"/>
          </a:xfrm>
        </p:grpSpPr>
        <p:sp>
          <p:nvSpPr>
            <p:cNvPr id="57" name="object 57"/>
            <p:cNvSpPr/>
            <p:nvPr/>
          </p:nvSpPr>
          <p:spPr>
            <a:xfrm>
              <a:off x="2312735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5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0"/>
                  </a:lnTo>
                  <a:lnTo>
                    <a:pt x="92929" y="28502"/>
                  </a:lnTo>
                  <a:lnTo>
                    <a:pt x="57006" y="57005"/>
                  </a:lnTo>
                  <a:lnTo>
                    <a:pt x="28503" y="92929"/>
                  </a:lnTo>
                  <a:lnTo>
                    <a:pt x="9501" y="133069"/>
                  </a:lnTo>
                  <a:lnTo>
                    <a:pt x="0" y="175739"/>
                  </a:lnTo>
                  <a:lnTo>
                    <a:pt x="0" y="219253"/>
                  </a:lnTo>
                  <a:lnTo>
                    <a:pt x="9501" y="261923"/>
                  </a:lnTo>
                  <a:lnTo>
                    <a:pt x="28503" y="302064"/>
                  </a:lnTo>
                  <a:lnTo>
                    <a:pt x="57006" y="337987"/>
                  </a:lnTo>
                  <a:lnTo>
                    <a:pt x="92929" y="366490"/>
                  </a:lnTo>
                  <a:lnTo>
                    <a:pt x="133070" y="385492"/>
                  </a:lnTo>
                  <a:lnTo>
                    <a:pt x="175740" y="394993"/>
                  </a:lnTo>
                  <a:lnTo>
                    <a:pt x="219253" y="394993"/>
                  </a:lnTo>
                  <a:lnTo>
                    <a:pt x="261924" y="385492"/>
                  </a:lnTo>
                  <a:lnTo>
                    <a:pt x="302064" y="366490"/>
                  </a:lnTo>
                  <a:lnTo>
                    <a:pt x="337988" y="337987"/>
                  </a:lnTo>
                  <a:lnTo>
                    <a:pt x="366491" y="302064"/>
                  </a:lnTo>
                  <a:lnTo>
                    <a:pt x="385493" y="261923"/>
                  </a:lnTo>
                  <a:lnTo>
                    <a:pt x="394994" y="219253"/>
                  </a:lnTo>
                  <a:lnTo>
                    <a:pt x="394994" y="175739"/>
                  </a:lnTo>
                  <a:lnTo>
                    <a:pt x="385493" y="133069"/>
                  </a:lnTo>
                  <a:lnTo>
                    <a:pt x="366491" y="92929"/>
                  </a:lnTo>
                  <a:lnTo>
                    <a:pt x="337988" y="57005"/>
                  </a:lnTo>
                  <a:lnTo>
                    <a:pt x="302064" y="28502"/>
                  </a:lnTo>
                  <a:lnTo>
                    <a:pt x="261924" y="9500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312734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5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8773043" y="5937614"/>
            <a:ext cx="433705" cy="433705"/>
            <a:chOff x="8773043" y="5937614"/>
            <a:chExt cx="433705" cy="433705"/>
          </a:xfrm>
        </p:grpSpPr>
        <p:sp>
          <p:nvSpPr>
            <p:cNvPr id="60" name="object 60"/>
            <p:cNvSpPr/>
            <p:nvPr/>
          </p:nvSpPr>
          <p:spPr>
            <a:xfrm>
              <a:off x="8792094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2" y="0"/>
                  </a:moveTo>
                  <a:lnTo>
                    <a:pt x="175739" y="0"/>
                  </a:lnTo>
                  <a:lnTo>
                    <a:pt x="133069" y="9500"/>
                  </a:lnTo>
                  <a:lnTo>
                    <a:pt x="92928" y="28502"/>
                  </a:lnTo>
                  <a:lnTo>
                    <a:pt x="57005" y="57005"/>
                  </a:lnTo>
                  <a:lnTo>
                    <a:pt x="28502" y="92929"/>
                  </a:lnTo>
                  <a:lnTo>
                    <a:pt x="9500" y="133069"/>
                  </a:lnTo>
                  <a:lnTo>
                    <a:pt x="0" y="175739"/>
                  </a:lnTo>
                  <a:lnTo>
                    <a:pt x="0" y="219253"/>
                  </a:lnTo>
                  <a:lnTo>
                    <a:pt x="9500" y="261923"/>
                  </a:lnTo>
                  <a:lnTo>
                    <a:pt x="28502" y="302064"/>
                  </a:lnTo>
                  <a:lnTo>
                    <a:pt x="57005" y="337987"/>
                  </a:lnTo>
                  <a:lnTo>
                    <a:pt x="92928" y="366490"/>
                  </a:lnTo>
                  <a:lnTo>
                    <a:pt x="133069" y="385492"/>
                  </a:lnTo>
                  <a:lnTo>
                    <a:pt x="175739" y="394993"/>
                  </a:lnTo>
                  <a:lnTo>
                    <a:pt x="219252" y="394993"/>
                  </a:lnTo>
                  <a:lnTo>
                    <a:pt x="261923" y="385492"/>
                  </a:lnTo>
                  <a:lnTo>
                    <a:pt x="302063" y="366490"/>
                  </a:lnTo>
                  <a:lnTo>
                    <a:pt x="337987" y="337987"/>
                  </a:lnTo>
                  <a:lnTo>
                    <a:pt x="366490" y="302064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39"/>
                  </a:lnTo>
                  <a:lnTo>
                    <a:pt x="385492" y="133069"/>
                  </a:lnTo>
                  <a:lnTo>
                    <a:pt x="366490" y="92929"/>
                  </a:lnTo>
                  <a:lnTo>
                    <a:pt x="337987" y="57005"/>
                  </a:lnTo>
                  <a:lnTo>
                    <a:pt x="302063" y="28502"/>
                  </a:lnTo>
                  <a:lnTo>
                    <a:pt x="261923" y="9500"/>
                  </a:lnTo>
                  <a:lnTo>
                    <a:pt x="219252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792093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10068915" y="5937614"/>
            <a:ext cx="433705" cy="433705"/>
            <a:chOff x="10068915" y="5937614"/>
            <a:chExt cx="433705" cy="433705"/>
          </a:xfrm>
        </p:grpSpPr>
        <p:sp>
          <p:nvSpPr>
            <p:cNvPr id="63" name="object 63"/>
            <p:cNvSpPr/>
            <p:nvPr/>
          </p:nvSpPr>
          <p:spPr>
            <a:xfrm>
              <a:off x="10087965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39" y="0"/>
                  </a:lnTo>
                  <a:lnTo>
                    <a:pt x="133069" y="9500"/>
                  </a:lnTo>
                  <a:lnTo>
                    <a:pt x="92929" y="28502"/>
                  </a:lnTo>
                  <a:lnTo>
                    <a:pt x="57005" y="57005"/>
                  </a:lnTo>
                  <a:lnTo>
                    <a:pt x="28502" y="92929"/>
                  </a:lnTo>
                  <a:lnTo>
                    <a:pt x="9500" y="133069"/>
                  </a:lnTo>
                  <a:lnTo>
                    <a:pt x="0" y="175739"/>
                  </a:lnTo>
                  <a:lnTo>
                    <a:pt x="0" y="219253"/>
                  </a:lnTo>
                  <a:lnTo>
                    <a:pt x="9500" y="261923"/>
                  </a:lnTo>
                  <a:lnTo>
                    <a:pt x="28502" y="302064"/>
                  </a:lnTo>
                  <a:lnTo>
                    <a:pt x="57005" y="337987"/>
                  </a:lnTo>
                  <a:lnTo>
                    <a:pt x="92929" y="366490"/>
                  </a:lnTo>
                  <a:lnTo>
                    <a:pt x="133069" y="385492"/>
                  </a:lnTo>
                  <a:lnTo>
                    <a:pt x="175739" y="394993"/>
                  </a:lnTo>
                  <a:lnTo>
                    <a:pt x="219253" y="394993"/>
                  </a:lnTo>
                  <a:lnTo>
                    <a:pt x="261923" y="385492"/>
                  </a:lnTo>
                  <a:lnTo>
                    <a:pt x="302064" y="366490"/>
                  </a:lnTo>
                  <a:lnTo>
                    <a:pt x="337987" y="337987"/>
                  </a:lnTo>
                  <a:lnTo>
                    <a:pt x="366490" y="302064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39"/>
                  </a:lnTo>
                  <a:lnTo>
                    <a:pt x="385492" y="133069"/>
                  </a:lnTo>
                  <a:lnTo>
                    <a:pt x="366490" y="92929"/>
                  </a:lnTo>
                  <a:lnTo>
                    <a:pt x="337987" y="57005"/>
                  </a:lnTo>
                  <a:lnTo>
                    <a:pt x="302064" y="28502"/>
                  </a:lnTo>
                  <a:lnTo>
                    <a:pt x="261923" y="9500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087965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2293684" y="7144141"/>
            <a:ext cx="433705" cy="433705"/>
            <a:chOff x="2293684" y="7144141"/>
            <a:chExt cx="433705" cy="433705"/>
          </a:xfrm>
        </p:grpSpPr>
        <p:sp>
          <p:nvSpPr>
            <p:cNvPr id="66" name="object 66"/>
            <p:cNvSpPr/>
            <p:nvPr/>
          </p:nvSpPr>
          <p:spPr>
            <a:xfrm>
              <a:off x="2312735" y="7163191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5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1"/>
                  </a:lnTo>
                  <a:lnTo>
                    <a:pt x="92929" y="28503"/>
                  </a:lnTo>
                  <a:lnTo>
                    <a:pt x="57006" y="57006"/>
                  </a:lnTo>
                  <a:lnTo>
                    <a:pt x="28503" y="92929"/>
                  </a:lnTo>
                  <a:lnTo>
                    <a:pt x="9501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1" y="261924"/>
                  </a:lnTo>
                  <a:lnTo>
                    <a:pt x="28503" y="302064"/>
                  </a:lnTo>
                  <a:lnTo>
                    <a:pt x="57006" y="337988"/>
                  </a:lnTo>
                  <a:lnTo>
                    <a:pt x="92929" y="366491"/>
                  </a:lnTo>
                  <a:lnTo>
                    <a:pt x="133070" y="385493"/>
                  </a:lnTo>
                  <a:lnTo>
                    <a:pt x="175740" y="394994"/>
                  </a:lnTo>
                  <a:lnTo>
                    <a:pt x="219253" y="394994"/>
                  </a:lnTo>
                  <a:lnTo>
                    <a:pt x="261923" y="385493"/>
                  </a:lnTo>
                  <a:lnTo>
                    <a:pt x="302063" y="366491"/>
                  </a:lnTo>
                  <a:lnTo>
                    <a:pt x="337987" y="337988"/>
                  </a:lnTo>
                  <a:lnTo>
                    <a:pt x="366490" y="302064"/>
                  </a:lnTo>
                  <a:lnTo>
                    <a:pt x="385492" y="261924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3" y="28503"/>
                  </a:lnTo>
                  <a:lnTo>
                    <a:pt x="261923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312734" y="7163191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5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8773043" y="7144141"/>
            <a:ext cx="433705" cy="433705"/>
            <a:chOff x="8773043" y="7144141"/>
            <a:chExt cx="433705" cy="433705"/>
          </a:xfrm>
        </p:grpSpPr>
        <p:sp>
          <p:nvSpPr>
            <p:cNvPr id="69" name="object 69"/>
            <p:cNvSpPr/>
            <p:nvPr/>
          </p:nvSpPr>
          <p:spPr>
            <a:xfrm>
              <a:off x="8792094" y="7163191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2" y="0"/>
                  </a:moveTo>
                  <a:lnTo>
                    <a:pt x="175739" y="0"/>
                  </a:lnTo>
                  <a:lnTo>
                    <a:pt x="133069" y="9501"/>
                  </a:lnTo>
                  <a:lnTo>
                    <a:pt x="92928" y="28503"/>
                  </a:lnTo>
                  <a:lnTo>
                    <a:pt x="57005" y="57006"/>
                  </a:lnTo>
                  <a:lnTo>
                    <a:pt x="28502" y="92929"/>
                  </a:lnTo>
                  <a:lnTo>
                    <a:pt x="9500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4"/>
                  </a:lnTo>
                  <a:lnTo>
                    <a:pt x="28502" y="302064"/>
                  </a:lnTo>
                  <a:lnTo>
                    <a:pt x="57005" y="337988"/>
                  </a:lnTo>
                  <a:lnTo>
                    <a:pt x="92928" y="366491"/>
                  </a:lnTo>
                  <a:lnTo>
                    <a:pt x="133069" y="385493"/>
                  </a:lnTo>
                  <a:lnTo>
                    <a:pt x="175739" y="394994"/>
                  </a:lnTo>
                  <a:lnTo>
                    <a:pt x="219252" y="394994"/>
                  </a:lnTo>
                  <a:lnTo>
                    <a:pt x="261923" y="385493"/>
                  </a:lnTo>
                  <a:lnTo>
                    <a:pt x="302063" y="366491"/>
                  </a:lnTo>
                  <a:lnTo>
                    <a:pt x="337987" y="337988"/>
                  </a:lnTo>
                  <a:lnTo>
                    <a:pt x="366490" y="302064"/>
                  </a:lnTo>
                  <a:lnTo>
                    <a:pt x="385492" y="261924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3" y="28503"/>
                  </a:lnTo>
                  <a:lnTo>
                    <a:pt x="261923" y="9501"/>
                  </a:lnTo>
                  <a:lnTo>
                    <a:pt x="219252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792093" y="7163191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10068915" y="7144141"/>
            <a:ext cx="433705" cy="433705"/>
            <a:chOff x="10068915" y="7144141"/>
            <a:chExt cx="433705" cy="433705"/>
          </a:xfrm>
        </p:grpSpPr>
        <p:sp>
          <p:nvSpPr>
            <p:cNvPr id="72" name="object 72"/>
            <p:cNvSpPr/>
            <p:nvPr/>
          </p:nvSpPr>
          <p:spPr>
            <a:xfrm>
              <a:off x="10087965" y="7163191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39" y="0"/>
                  </a:lnTo>
                  <a:lnTo>
                    <a:pt x="133069" y="9501"/>
                  </a:lnTo>
                  <a:lnTo>
                    <a:pt x="92929" y="28503"/>
                  </a:lnTo>
                  <a:lnTo>
                    <a:pt x="57005" y="57006"/>
                  </a:lnTo>
                  <a:lnTo>
                    <a:pt x="28502" y="92929"/>
                  </a:lnTo>
                  <a:lnTo>
                    <a:pt x="9500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4"/>
                  </a:lnTo>
                  <a:lnTo>
                    <a:pt x="28502" y="302064"/>
                  </a:lnTo>
                  <a:lnTo>
                    <a:pt x="57005" y="337988"/>
                  </a:lnTo>
                  <a:lnTo>
                    <a:pt x="92929" y="366491"/>
                  </a:lnTo>
                  <a:lnTo>
                    <a:pt x="133069" y="385493"/>
                  </a:lnTo>
                  <a:lnTo>
                    <a:pt x="175739" y="394994"/>
                  </a:lnTo>
                  <a:lnTo>
                    <a:pt x="219253" y="394994"/>
                  </a:lnTo>
                  <a:lnTo>
                    <a:pt x="261923" y="385493"/>
                  </a:lnTo>
                  <a:lnTo>
                    <a:pt x="302064" y="366491"/>
                  </a:lnTo>
                  <a:lnTo>
                    <a:pt x="337987" y="337988"/>
                  </a:lnTo>
                  <a:lnTo>
                    <a:pt x="366490" y="302064"/>
                  </a:lnTo>
                  <a:lnTo>
                    <a:pt x="385492" y="261924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4" y="28503"/>
                  </a:lnTo>
                  <a:lnTo>
                    <a:pt x="261923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087965" y="7163191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61</a:t>
            </a:fld>
            <a:endParaRPr spc="-25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835150" y="3143250"/>
          <a:ext cx="9126217" cy="4852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3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3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3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73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62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3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9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9817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3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37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1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071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34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15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8216" y="3334306"/>
            <a:ext cx="206675" cy="2066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6245" y="3334306"/>
            <a:ext cx="206675" cy="2066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48216" y="3942223"/>
            <a:ext cx="206675" cy="2066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6245" y="3942223"/>
            <a:ext cx="206675" cy="2066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48216" y="4537250"/>
            <a:ext cx="206675" cy="2066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6245" y="4537250"/>
            <a:ext cx="206675" cy="2066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8216" y="5145167"/>
            <a:ext cx="206675" cy="20667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6245" y="5145167"/>
            <a:ext cx="206675" cy="20667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8216" y="5764740"/>
            <a:ext cx="206675" cy="20667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6245" y="5764740"/>
            <a:ext cx="206675" cy="2066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48216" y="6372657"/>
            <a:ext cx="206675" cy="20667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6245" y="6372657"/>
            <a:ext cx="206675" cy="20667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8216" y="6979344"/>
            <a:ext cx="206675" cy="20667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6245" y="6979344"/>
            <a:ext cx="206675" cy="20667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8216" y="7587261"/>
            <a:ext cx="206675" cy="20667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6245" y="7587261"/>
            <a:ext cx="206675" cy="20667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39665" y="3334306"/>
            <a:ext cx="206675" cy="20667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87694" y="3334306"/>
            <a:ext cx="206675" cy="20667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39665" y="3942223"/>
            <a:ext cx="206675" cy="20667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7694" y="3942223"/>
            <a:ext cx="206675" cy="20667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39064" y="3341006"/>
            <a:ext cx="206675" cy="20667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87093" y="3341006"/>
            <a:ext cx="206675" cy="20667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9064" y="3948924"/>
            <a:ext cx="206675" cy="20667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87093" y="3948924"/>
            <a:ext cx="206675" cy="206675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1842396" y="3150683"/>
            <a:ext cx="6273800" cy="4874260"/>
            <a:chOff x="1842396" y="3150683"/>
            <a:chExt cx="6273800" cy="4874260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2396" y="3150683"/>
              <a:ext cx="5196780" cy="487417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884606" y="3968748"/>
              <a:ext cx="4218940" cy="3799840"/>
            </a:xfrm>
            <a:custGeom>
              <a:avLst/>
              <a:gdLst/>
              <a:ahLst/>
              <a:cxnLst/>
              <a:rect l="l" t="t" r="r" b="b"/>
              <a:pathLst>
                <a:path w="4218940" h="3799840">
                  <a:moveTo>
                    <a:pt x="2958307" y="0"/>
                  </a:moveTo>
                  <a:lnTo>
                    <a:pt x="0" y="3092123"/>
                  </a:lnTo>
                  <a:lnTo>
                    <a:pt x="4218484" y="3799492"/>
                  </a:lnTo>
                  <a:lnTo>
                    <a:pt x="2958307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30513" y="3341006"/>
            <a:ext cx="206675" cy="20667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78542" y="3341006"/>
            <a:ext cx="206675" cy="20667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0513" y="3948924"/>
            <a:ext cx="206675" cy="20667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78542" y="3948924"/>
            <a:ext cx="206675" cy="20667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74482" y="3348056"/>
            <a:ext cx="206675" cy="206675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22511" y="3348056"/>
            <a:ext cx="206675" cy="206675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74482" y="3955973"/>
            <a:ext cx="206675" cy="20667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22511" y="3955973"/>
            <a:ext cx="206675" cy="206675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74482" y="4551000"/>
            <a:ext cx="206675" cy="206675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22511" y="4551000"/>
            <a:ext cx="206675" cy="206675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74482" y="5158917"/>
            <a:ext cx="206675" cy="20667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2511" y="5158917"/>
            <a:ext cx="206675" cy="206675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74482" y="5778491"/>
            <a:ext cx="206675" cy="206675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2511" y="5778491"/>
            <a:ext cx="206675" cy="206675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74482" y="6386409"/>
            <a:ext cx="206675" cy="20667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22511" y="6386409"/>
            <a:ext cx="206675" cy="206675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74482" y="6993094"/>
            <a:ext cx="206675" cy="206675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2511" y="6993094"/>
            <a:ext cx="206675" cy="206675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74482" y="7601012"/>
            <a:ext cx="206675" cy="206675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22511" y="7601012"/>
            <a:ext cx="206675" cy="206675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65931" y="3348056"/>
            <a:ext cx="206675" cy="206675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13960" y="3348056"/>
            <a:ext cx="206675" cy="206675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65931" y="3955973"/>
            <a:ext cx="206675" cy="206675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13960" y="3955973"/>
            <a:ext cx="206675" cy="206675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65931" y="4551000"/>
            <a:ext cx="206675" cy="206675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13960" y="4551000"/>
            <a:ext cx="206675" cy="206675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5931" y="5158917"/>
            <a:ext cx="206675" cy="206675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13960" y="5158917"/>
            <a:ext cx="206675" cy="206675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5931" y="5778491"/>
            <a:ext cx="206675" cy="206675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13960" y="5778491"/>
            <a:ext cx="206675" cy="206675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65931" y="6386409"/>
            <a:ext cx="206675" cy="206675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13960" y="6386409"/>
            <a:ext cx="206675" cy="206675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5931" y="6993094"/>
            <a:ext cx="206675" cy="206675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13960" y="6993094"/>
            <a:ext cx="206675" cy="206675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65931" y="7601012"/>
            <a:ext cx="206675" cy="206675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13960" y="7601012"/>
            <a:ext cx="206675" cy="206675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68681" y="3357087"/>
            <a:ext cx="206675" cy="206675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16710" y="3357087"/>
            <a:ext cx="206675" cy="206675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68681" y="3965004"/>
            <a:ext cx="206675" cy="206675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16710" y="3965004"/>
            <a:ext cx="206675" cy="206675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68681" y="4560031"/>
            <a:ext cx="206675" cy="206675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6710" y="4560031"/>
            <a:ext cx="206675" cy="206675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68681" y="5167948"/>
            <a:ext cx="206675" cy="206675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6710" y="5167948"/>
            <a:ext cx="206675" cy="206675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68681" y="5787523"/>
            <a:ext cx="206675" cy="206675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6710" y="5787523"/>
            <a:ext cx="206675" cy="206675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68681" y="6395439"/>
            <a:ext cx="206675" cy="206675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16710" y="6395439"/>
            <a:ext cx="206675" cy="206675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68681" y="7002126"/>
            <a:ext cx="206675" cy="206675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6710" y="7002126"/>
            <a:ext cx="206675" cy="206675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68681" y="7610043"/>
            <a:ext cx="206675" cy="206675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16710" y="7610043"/>
            <a:ext cx="206675" cy="206675"/>
          </a:xfrm>
          <a:prstGeom prst="rect">
            <a:avLst/>
          </a:prstGeom>
        </p:spPr>
      </p:pic>
      <p:sp>
        <p:nvSpPr>
          <p:cNvPr id="82" name="object 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Supersampling:</a:t>
            </a:r>
            <a:r>
              <a:rPr spc="-150" dirty="0"/>
              <a:t> </a:t>
            </a:r>
            <a:r>
              <a:rPr dirty="0"/>
              <a:t>Step</a:t>
            </a:r>
            <a:r>
              <a:rPr spc="-145" dirty="0"/>
              <a:t> </a:t>
            </a:r>
            <a:r>
              <a:rPr spc="-50" dirty="0"/>
              <a:t>1</a:t>
            </a:r>
          </a:p>
        </p:txBody>
      </p:sp>
      <p:sp>
        <p:nvSpPr>
          <p:cNvPr id="85" name="object 8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62</a:t>
            </a:fld>
            <a:endParaRPr spc="-25" dirty="0"/>
          </a:p>
        </p:txBody>
      </p:sp>
      <p:sp>
        <p:nvSpPr>
          <p:cNvPr id="83" name="object 83"/>
          <p:cNvSpPr txBox="1"/>
          <p:nvPr/>
        </p:nvSpPr>
        <p:spPr>
          <a:xfrm>
            <a:off x="4584700" y="8356600"/>
            <a:ext cx="3656329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dirty="0">
                <a:latin typeface="Arial"/>
                <a:cs typeface="Arial"/>
              </a:rPr>
              <a:t>2x2</a:t>
            </a:r>
            <a:r>
              <a:rPr sz="3400" spc="-11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supersampling</a:t>
            </a:r>
            <a:endParaRPr sz="34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11200" y="1765300"/>
            <a:ext cx="62407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75" dirty="0">
                <a:latin typeface="Arial"/>
                <a:cs typeface="Arial"/>
              </a:rPr>
              <a:t>Take</a:t>
            </a:r>
            <a:r>
              <a:rPr sz="3400" spc="-65" dirty="0">
                <a:latin typeface="Arial"/>
                <a:cs typeface="Arial"/>
              </a:rPr>
              <a:t> </a:t>
            </a:r>
            <a:r>
              <a:rPr sz="3400" spc="85" dirty="0">
                <a:latin typeface="Arial"/>
                <a:cs typeface="Arial"/>
              </a:rPr>
              <a:t>NxN</a:t>
            </a:r>
            <a:r>
              <a:rPr sz="3400" spc="-85" dirty="0">
                <a:latin typeface="Arial"/>
                <a:cs typeface="Arial"/>
              </a:rPr>
              <a:t> </a:t>
            </a:r>
            <a:r>
              <a:rPr sz="3400" spc="-30" dirty="0">
                <a:latin typeface="Arial"/>
                <a:cs typeface="Arial"/>
              </a:rPr>
              <a:t>samples</a:t>
            </a:r>
            <a:r>
              <a:rPr sz="3400" spc="-7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in</a:t>
            </a:r>
            <a:r>
              <a:rPr sz="3400" spc="-7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each</a:t>
            </a:r>
            <a:r>
              <a:rPr sz="3400" spc="-7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pixel.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835150" y="3143250"/>
          <a:ext cx="9126217" cy="4852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3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3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3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73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62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3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9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9817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3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37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1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071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34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15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8216" y="4537250"/>
            <a:ext cx="206675" cy="2066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6245" y="4537250"/>
            <a:ext cx="206675" cy="2066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48216" y="5145167"/>
            <a:ext cx="206675" cy="2066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6245" y="5145167"/>
            <a:ext cx="206675" cy="2066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48216" y="5764740"/>
            <a:ext cx="206675" cy="2066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6245" y="5764740"/>
            <a:ext cx="206675" cy="2066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8216" y="6372657"/>
            <a:ext cx="206675" cy="20667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6245" y="6372657"/>
            <a:ext cx="206675" cy="20667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48216" y="6979344"/>
            <a:ext cx="206675" cy="20667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6245" y="6979344"/>
            <a:ext cx="206675" cy="2066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48216" y="7587261"/>
            <a:ext cx="206675" cy="20667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6245" y="7587261"/>
            <a:ext cx="206675" cy="20667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39665" y="3334306"/>
            <a:ext cx="206675" cy="20667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7694" y="3334306"/>
            <a:ext cx="206675" cy="20667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39665" y="3942223"/>
            <a:ext cx="206675" cy="20667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87694" y="3942223"/>
            <a:ext cx="206675" cy="20667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39665" y="4537250"/>
            <a:ext cx="206675" cy="20667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87694" y="4537250"/>
            <a:ext cx="206675" cy="20667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39665" y="5145167"/>
            <a:ext cx="206675" cy="20667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7694" y="5145167"/>
            <a:ext cx="206675" cy="20667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9064" y="3341006"/>
            <a:ext cx="206675" cy="20667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87093" y="3341006"/>
            <a:ext cx="206675" cy="20667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39064" y="3948924"/>
            <a:ext cx="206675" cy="20667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87093" y="3948924"/>
            <a:ext cx="206675" cy="206675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1842396" y="3150683"/>
            <a:ext cx="6273800" cy="4874260"/>
            <a:chOff x="1842396" y="3150683"/>
            <a:chExt cx="6273800" cy="4874260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2396" y="3150683"/>
              <a:ext cx="5196780" cy="487417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884606" y="3968748"/>
              <a:ext cx="4218940" cy="3799840"/>
            </a:xfrm>
            <a:custGeom>
              <a:avLst/>
              <a:gdLst/>
              <a:ahLst/>
              <a:cxnLst/>
              <a:rect l="l" t="t" r="r" b="b"/>
              <a:pathLst>
                <a:path w="4218940" h="3799840">
                  <a:moveTo>
                    <a:pt x="2958307" y="0"/>
                  </a:moveTo>
                  <a:lnTo>
                    <a:pt x="0" y="3092123"/>
                  </a:lnTo>
                  <a:lnTo>
                    <a:pt x="4218484" y="3799492"/>
                  </a:lnTo>
                  <a:lnTo>
                    <a:pt x="2958307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312734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5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1"/>
                  </a:lnTo>
                  <a:lnTo>
                    <a:pt x="92929" y="28503"/>
                  </a:lnTo>
                  <a:lnTo>
                    <a:pt x="57006" y="57006"/>
                  </a:lnTo>
                  <a:lnTo>
                    <a:pt x="28503" y="92929"/>
                  </a:lnTo>
                  <a:lnTo>
                    <a:pt x="9501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1" y="261923"/>
                  </a:lnTo>
                  <a:lnTo>
                    <a:pt x="28503" y="302063"/>
                  </a:lnTo>
                  <a:lnTo>
                    <a:pt x="57006" y="337987"/>
                  </a:lnTo>
                  <a:lnTo>
                    <a:pt x="92929" y="366490"/>
                  </a:lnTo>
                  <a:lnTo>
                    <a:pt x="133070" y="385492"/>
                  </a:lnTo>
                  <a:lnTo>
                    <a:pt x="175740" y="394993"/>
                  </a:lnTo>
                  <a:lnTo>
                    <a:pt x="219253" y="394993"/>
                  </a:lnTo>
                  <a:lnTo>
                    <a:pt x="261923" y="385492"/>
                  </a:lnTo>
                  <a:lnTo>
                    <a:pt x="302063" y="366490"/>
                  </a:lnTo>
                  <a:lnTo>
                    <a:pt x="337987" y="337987"/>
                  </a:lnTo>
                  <a:lnTo>
                    <a:pt x="366490" y="302063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3" y="28503"/>
                  </a:lnTo>
                  <a:lnTo>
                    <a:pt x="261923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312734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5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0513" y="3341006"/>
            <a:ext cx="206675" cy="20667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78542" y="3341006"/>
            <a:ext cx="206675" cy="20667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30513" y="3948924"/>
            <a:ext cx="206675" cy="206675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78542" y="3948924"/>
            <a:ext cx="206675" cy="206675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74482" y="3348056"/>
            <a:ext cx="206675" cy="20667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22511" y="3348056"/>
            <a:ext cx="206675" cy="206675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74482" y="3955973"/>
            <a:ext cx="206675" cy="206675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22511" y="3955973"/>
            <a:ext cx="206675" cy="206675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74482" y="4551000"/>
            <a:ext cx="206675" cy="20667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22511" y="4551000"/>
            <a:ext cx="206675" cy="206675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74482" y="5158917"/>
            <a:ext cx="206675" cy="206675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22511" y="5158917"/>
            <a:ext cx="206675" cy="206675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74482" y="5778491"/>
            <a:ext cx="206675" cy="20667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22511" y="5778491"/>
            <a:ext cx="206675" cy="206675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74482" y="6386409"/>
            <a:ext cx="206675" cy="206675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22511" y="6386409"/>
            <a:ext cx="206675" cy="206675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74482" y="6993094"/>
            <a:ext cx="206675" cy="206675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22511" y="6993094"/>
            <a:ext cx="206675" cy="206675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74482" y="7601012"/>
            <a:ext cx="206675" cy="206675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22511" y="7601012"/>
            <a:ext cx="206675" cy="206675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5931" y="3348056"/>
            <a:ext cx="206675" cy="206675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13960" y="3348056"/>
            <a:ext cx="206675" cy="206675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5931" y="3955973"/>
            <a:ext cx="206675" cy="206675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13960" y="3955973"/>
            <a:ext cx="206675" cy="206675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5931" y="4551000"/>
            <a:ext cx="206675" cy="206675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13960" y="4551000"/>
            <a:ext cx="206675" cy="206675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65931" y="5158917"/>
            <a:ext cx="206675" cy="206675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13960" y="5158917"/>
            <a:ext cx="206675" cy="206675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65931" y="5778491"/>
            <a:ext cx="206675" cy="206675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13960" y="5778491"/>
            <a:ext cx="206675" cy="206675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5931" y="6386409"/>
            <a:ext cx="206675" cy="206675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13960" y="6386409"/>
            <a:ext cx="206675" cy="206675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65931" y="6993094"/>
            <a:ext cx="206675" cy="206675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13960" y="6993094"/>
            <a:ext cx="206675" cy="206675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5931" y="7601012"/>
            <a:ext cx="206675" cy="206675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13960" y="7601012"/>
            <a:ext cx="206675" cy="206675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68681" y="3357087"/>
            <a:ext cx="206675" cy="206675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6710" y="3357087"/>
            <a:ext cx="206675" cy="206675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68681" y="3965004"/>
            <a:ext cx="206675" cy="206675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6710" y="3965004"/>
            <a:ext cx="206675" cy="206675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68681" y="4560031"/>
            <a:ext cx="206675" cy="206675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16710" y="4560031"/>
            <a:ext cx="206675" cy="206675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68681" y="5167948"/>
            <a:ext cx="206675" cy="206675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16710" y="5167948"/>
            <a:ext cx="206675" cy="206675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68681" y="5787523"/>
            <a:ext cx="206675" cy="206675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16710" y="5787523"/>
            <a:ext cx="206675" cy="206675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68681" y="6395439"/>
            <a:ext cx="206675" cy="206675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6710" y="6395439"/>
            <a:ext cx="206675" cy="206675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68681" y="7002126"/>
            <a:ext cx="206675" cy="206675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16710" y="7002126"/>
            <a:ext cx="206675" cy="206675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68681" y="7610043"/>
            <a:ext cx="206675" cy="206675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6710" y="7610043"/>
            <a:ext cx="206675" cy="206675"/>
          </a:xfrm>
          <a:prstGeom prst="rect">
            <a:avLst/>
          </a:prstGeom>
        </p:spPr>
      </p:pic>
      <p:sp>
        <p:nvSpPr>
          <p:cNvPr id="84" name="object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Supersampling:</a:t>
            </a:r>
            <a:r>
              <a:rPr spc="-150" dirty="0"/>
              <a:t> </a:t>
            </a:r>
            <a:r>
              <a:rPr dirty="0"/>
              <a:t>Step</a:t>
            </a:r>
            <a:r>
              <a:rPr spc="-145" dirty="0"/>
              <a:t> </a:t>
            </a:r>
            <a:r>
              <a:rPr spc="-50" dirty="0"/>
              <a:t>2</a:t>
            </a:r>
          </a:p>
        </p:txBody>
      </p:sp>
      <p:sp>
        <p:nvSpPr>
          <p:cNvPr id="87" name="object 8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63</a:t>
            </a:fld>
            <a:endParaRPr spc="-25" dirty="0"/>
          </a:p>
        </p:txBody>
      </p:sp>
      <p:sp>
        <p:nvSpPr>
          <p:cNvPr id="85" name="object 85"/>
          <p:cNvSpPr txBox="1"/>
          <p:nvPr/>
        </p:nvSpPr>
        <p:spPr>
          <a:xfrm>
            <a:off x="4902200" y="8356600"/>
            <a:ext cx="31927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dirty="0">
                <a:latin typeface="Arial"/>
                <a:cs typeface="Arial"/>
              </a:rPr>
              <a:t>Averaging</a:t>
            </a:r>
            <a:r>
              <a:rPr sz="3400" spc="110" dirty="0">
                <a:latin typeface="Arial"/>
                <a:cs typeface="Arial"/>
              </a:rPr>
              <a:t> </a:t>
            </a:r>
            <a:r>
              <a:rPr sz="3400" spc="40" dirty="0">
                <a:latin typeface="Arial"/>
                <a:cs typeface="Arial"/>
              </a:rPr>
              <a:t>down</a:t>
            </a:r>
            <a:endParaRPr sz="34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11200" y="1765300"/>
            <a:ext cx="89598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dirty="0">
                <a:latin typeface="Arial"/>
                <a:cs typeface="Arial"/>
              </a:rPr>
              <a:t>Average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the</a:t>
            </a:r>
            <a:r>
              <a:rPr sz="3400" spc="-55" dirty="0">
                <a:latin typeface="Arial"/>
                <a:cs typeface="Arial"/>
              </a:rPr>
              <a:t> </a:t>
            </a:r>
            <a:r>
              <a:rPr sz="3400" spc="85" dirty="0">
                <a:latin typeface="Arial"/>
                <a:cs typeface="Arial"/>
              </a:rPr>
              <a:t>NxN</a:t>
            </a:r>
            <a:r>
              <a:rPr sz="3400" spc="-55" dirty="0">
                <a:latin typeface="Arial"/>
                <a:cs typeface="Arial"/>
              </a:rPr>
              <a:t> </a:t>
            </a:r>
            <a:r>
              <a:rPr sz="3400" spc="-30" dirty="0">
                <a:latin typeface="Arial"/>
                <a:cs typeface="Arial"/>
              </a:rPr>
              <a:t>samples</a:t>
            </a:r>
            <a:r>
              <a:rPr sz="3400" spc="-55" dirty="0">
                <a:latin typeface="Arial"/>
                <a:cs typeface="Arial"/>
              </a:rPr>
              <a:t> </a:t>
            </a:r>
            <a:r>
              <a:rPr sz="3400" spc="150" dirty="0">
                <a:latin typeface="Arial"/>
                <a:cs typeface="Arial"/>
              </a:rPr>
              <a:t>“inside”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each</a:t>
            </a:r>
            <a:r>
              <a:rPr sz="3400" spc="-5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pixel.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835150" y="3143250"/>
          <a:ext cx="9126218" cy="4853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10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88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67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73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62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4833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4897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121348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375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110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1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8216" y="5764740"/>
            <a:ext cx="206675" cy="2066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6245" y="5764740"/>
            <a:ext cx="206675" cy="2066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48216" y="6372657"/>
            <a:ext cx="206675" cy="2066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6245" y="6372657"/>
            <a:ext cx="206675" cy="2066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8216" y="6979344"/>
            <a:ext cx="206675" cy="2066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6245" y="6979344"/>
            <a:ext cx="206675" cy="2066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8216" y="7587261"/>
            <a:ext cx="206675" cy="20667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6245" y="7587261"/>
            <a:ext cx="206675" cy="20667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39665" y="5764740"/>
            <a:ext cx="206675" cy="20667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87694" y="5764740"/>
            <a:ext cx="206675" cy="2066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39665" y="6372657"/>
            <a:ext cx="206675" cy="20667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7694" y="6372657"/>
            <a:ext cx="206675" cy="20667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39665" y="6979344"/>
            <a:ext cx="206675" cy="20667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87694" y="6979344"/>
            <a:ext cx="206675" cy="20667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39665" y="7587261"/>
            <a:ext cx="206675" cy="20667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87694" y="7587261"/>
            <a:ext cx="206675" cy="20667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39064" y="5771441"/>
            <a:ext cx="206675" cy="20667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87093" y="5771441"/>
            <a:ext cx="206675" cy="20667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39064" y="6379358"/>
            <a:ext cx="206675" cy="20667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87093" y="6379358"/>
            <a:ext cx="206675" cy="20667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39064" y="6986044"/>
            <a:ext cx="206675" cy="20667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87093" y="6986044"/>
            <a:ext cx="206675" cy="20667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39064" y="7593962"/>
            <a:ext cx="206675" cy="20667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87093" y="7593962"/>
            <a:ext cx="206675" cy="20667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30513" y="5771441"/>
            <a:ext cx="206675" cy="20667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78542" y="5771441"/>
            <a:ext cx="206675" cy="20667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30513" y="6379358"/>
            <a:ext cx="206675" cy="20667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78542" y="6379358"/>
            <a:ext cx="206675" cy="20667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30513" y="6986044"/>
            <a:ext cx="206675" cy="20667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78542" y="6986044"/>
            <a:ext cx="206675" cy="20667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30513" y="7593962"/>
            <a:ext cx="206675" cy="20667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78542" y="7593962"/>
            <a:ext cx="206675" cy="206675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74482" y="4551000"/>
            <a:ext cx="206675" cy="206675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22511" y="4551000"/>
            <a:ext cx="206675" cy="20667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74482" y="5158917"/>
            <a:ext cx="206675" cy="206675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2511" y="5158917"/>
            <a:ext cx="206675" cy="206675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74482" y="5778491"/>
            <a:ext cx="206675" cy="206675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2511" y="5778491"/>
            <a:ext cx="206675" cy="20667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74482" y="6386409"/>
            <a:ext cx="206675" cy="206675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22511" y="6386409"/>
            <a:ext cx="206675" cy="206675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74482" y="6993094"/>
            <a:ext cx="206675" cy="206675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2511" y="6993094"/>
            <a:ext cx="206675" cy="20667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74482" y="7601012"/>
            <a:ext cx="206675" cy="206675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22511" y="7601012"/>
            <a:ext cx="206675" cy="206675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65931" y="4551000"/>
            <a:ext cx="206675" cy="206675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13960" y="4551000"/>
            <a:ext cx="206675" cy="206675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5931" y="5158917"/>
            <a:ext cx="206675" cy="206675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13960" y="5158917"/>
            <a:ext cx="206675" cy="206675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5931" y="5778491"/>
            <a:ext cx="206675" cy="206675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13960" y="5778491"/>
            <a:ext cx="206675" cy="206675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65931" y="6386409"/>
            <a:ext cx="206675" cy="206675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13960" y="6386409"/>
            <a:ext cx="206675" cy="206675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5931" y="6993094"/>
            <a:ext cx="206675" cy="206675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13960" y="6993094"/>
            <a:ext cx="206675" cy="206675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65931" y="7601012"/>
            <a:ext cx="206675" cy="206675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13960" y="7601012"/>
            <a:ext cx="206675" cy="206675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68681" y="4560031"/>
            <a:ext cx="206675" cy="206675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6710" y="4560031"/>
            <a:ext cx="206675" cy="206675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68681" y="5167948"/>
            <a:ext cx="206675" cy="206675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6710" y="5167948"/>
            <a:ext cx="206675" cy="206675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68681" y="5787523"/>
            <a:ext cx="206675" cy="206675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6710" y="5787523"/>
            <a:ext cx="206675" cy="206675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68681" y="6395439"/>
            <a:ext cx="206675" cy="206675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16710" y="6395439"/>
            <a:ext cx="206675" cy="206675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68681" y="7002126"/>
            <a:ext cx="206675" cy="206675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6710" y="7002126"/>
            <a:ext cx="206675" cy="206675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68681" y="7610043"/>
            <a:ext cx="206675" cy="206675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16710" y="7610043"/>
            <a:ext cx="206675" cy="206675"/>
          </a:xfrm>
          <a:prstGeom prst="rect">
            <a:avLst/>
          </a:prstGeom>
        </p:spPr>
      </p:pic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Supersampling:</a:t>
            </a:r>
            <a:r>
              <a:rPr spc="-150" dirty="0"/>
              <a:t> </a:t>
            </a:r>
            <a:r>
              <a:rPr dirty="0"/>
              <a:t>Step</a:t>
            </a:r>
            <a:r>
              <a:rPr spc="-145" dirty="0"/>
              <a:t> </a:t>
            </a:r>
            <a:r>
              <a:rPr spc="-50" dirty="0"/>
              <a:t>2</a:t>
            </a:r>
          </a:p>
        </p:txBody>
      </p:sp>
      <p:grpSp>
        <p:nvGrpSpPr>
          <p:cNvPr id="72" name="object 72"/>
          <p:cNvGrpSpPr/>
          <p:nvPr/>
        </p:nvGrpSpPr>
        <p:grpSpPr>
          <a:xfrm>
            <a:off x="3586546" y="3527506"/>
            <a:ext cx="4529455" cy="4253865"/>
            <a:chOff x="3586546" y="3527506"/>
            <a:chExt cx="4529455" cy="4253865"/>
          </a:xfrm>
        </p:grpSpPr>
        <p:sp>
          <p:nvSpPr>
            <p:cNvPr id="73" name="object 73"/>
            <p:cNvSpPr/>
            <p:nvPr/>
          </p:nvSpPr>
          <p:spPr>
            <a:xfrm>
              <a:off x="3884606" y="3968748"/>
              <a:ext cx="4218940" cy="3799840"/>
            </a:xfrm>
            <a:custGeom>
              <a:avLst/>
              <a:gdLst/>
              <a:ahLst/>
              <a:cxnLst/>
              <a:rect l="l" t="t" r="r" b="b"/>
              <a:pathLst>
                <a:path w="4218940" h="3799840">
                  <a:moveTo>
                    <a:pt x="2958307" y="0"/>
                  </a:moveTo>
                  <a:lnTo>
                    <a:pt x="0" y="3092123"/>
                  </a:lnTo>
                  <a:lnTo>
                    <a:pt x="4218484" y="3799492"/>
                  </a:lnTo>
                  <a:lnTo>
                    <a:pt x="2958307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608607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69" y="9501"/>
                  </a:lnTo>
                  <a:lnTo>
                    <a:pt x="92929" y="28503"/>
                  </a:lnTo>
                  <a:lnTo>
                    <a:pt x="57005" y="57006"/>
                  </a:lnTo>
                  <a:lnTo>
                    <a:pt x="28502" y="92929"/>
                  </a:lnTo>
                  <a:lnTo>
                    <a:pt x="9500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3"/>
                  </a:lnTo>
                  <a:lnTo>
                    <a:pt x="28502" y="302063"/>
                  </a:lnTo>
                  <a:lnTo>
                    <a:pt x="57005" y="337987"/>
                  </a:lnTo>
                  <a:lnTo>
                    <a:pt x="92929" y="366490"/>
                  </a:lnTo>
                  <a:lnTo>
                    <a:pt x="133069" y="385492"/>
                  </a:lnTo>
                  <a:lnTo>
                    <a:pt x="175740" y="394993"/>
                  </a:lnTo>
                  <a:lnTo>
                    <a:pt x="219253" y="394993"/>
                  </a:lnTo>
                  <a:lnTo>
                    <a:pt x="261923" y="385492"/>
                  </a:lnTo>
                  <a:lnTo>
                    <a:pt x="302064" y="366490"/>
                  </a:lnTo>
                  <a:lnTo>
                    <a:pt x="337987" y="337987"/>
                  </a:lnTo>
                  <a:lnTo>
                    <a:pt x="366490" y="302063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4" y="28503"/>
                  </a:lnTo>
                  <a:lnTo>
                    <a:pt x="261923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608607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904478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69" y="9501"/>
                  </a:lnTo>
                  <a:lnTo>
                    <a:pt x="92929" y="28503"/>
                  </a:lnTo>
                  <a:lnTo>
                    <a:pt x="57005" y="57006"/>
                  </a:lnTo>
                  <a:lnTo>
                    <a:pt x="28502" y="92929"/>
                  </a:lnTo>
                  <a:lnTo>
                    <a:pt x="9500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3"/>
                  </a:lnTo>
                  <a:lnTo>
                    <a:pt x="28502" y="302063"/>
                  </a:lnTo>
                  <a:lnTo>
                    <a:pt x="57005" y="337987"/>
                  </a:lnTo>
                  <a:lnTo>
                    <a:pt x="92929" y="366490"/>
                  </a:lnTo>
                  <a:lnTo>
                    <a:pt x="133069" y="385492"/>
                  </a:lnTo>
                  <a:lnTo>
                    <a:pt x="175740" y="394993"/>
                  </a:lnTo>
                  <a:lnTo>
                    <a:pt x="219253" y="394993"/>
                  </a:lnTo>
                  <a:lnTo>
                    <a:pt x="261923" y="385492"/>
                  </a:lnTo>
                  <a:lnTo>
                    <a:pt x="302064" y="366490"/>
                  </a:lnTo>
                  <a:lnTo>
                    <a:pt x="337987" y="337987"/>
                  </a:lnTo>
                  <a:lnTo>
                    <a:pt x="366490" y="302063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4" y="28503"/>
                  </a:lnTo>
                  <a:lnTo>
                    <a:pt x="261923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904478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200350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2" y="0"/>
                  </a:moveTo>
                  <a:lnTo>
                    <a:pt x="175739" y="0"/>
                  </a:lnTo>
                  <a:lnTo>
                    <a:pt x="133069" y="9501"/>
                  </a:lnTo>
                  <a:lnTo>
                    <a:pt x="92928" y="28503"/>
                  </a:lnTo>
                  <a:lnTo>
                    <a:pt x="57005" y="57006"/>
                  </a:lnTo>
                  <a:lnTo>
                    <a:pt x="28502" y="92929"/>
                  </a:lnTo>
                  <a:lnTo>
                    <a:pt x="9500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3"/>
                  </a:lnTo>
                  <a:lnTo>
                    <a:pt x="28502" y="302063"/>
                  </a:lnTo>
                  <a:lnTo>
                    <a:pt x="57005" y="337987"/>
                  </a:lnTo>
                  <a:lnTo>
                    <a:pt x="92928" y="366490"/>
                  </a:lnTo>
                  <a:lnTo>
                    <a:pt x="133069" y="385492"/>
                  </a:lnTo>
                  <a:lnTo>
                    <a:pt x="175739" y="394993"/>
                  </a:lnTo>
                  <a:lnTo>
                    <a:pt x="219252" y="394993"/>
                  </a:lnTo>
                  <a:lnTo>
                    <a:pt x="261923" y="385492"/>
                  </a:lnTo>
                  <a:lnTo>
                    <a:pt x="302063" y="366490"/>
                  </a:lnTo>
                  <a:lnTo>
                    <a:pt x="337987" y="337987"/>
                  </a:lnTo>
                  <a:lnTo>
                    <a:pt x="366490" y="302063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3" y="28503"/>
                  </a:lnTo>
                  <a:lnTo>
                    <a:pt x="261923" y="9501"/>
                  </a:lnTo>
                  <a:lnTo>
                    <a:pt x="219252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200349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496222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1"/>
                  </a:lnTo>
                  <a:lnTo>
                    <a:pt x="92929" y="28503"/>
                  </a:lnTo>
                  <a:lnTo>
                    <a:pt x="57006" y="57006"/>
                  </a:lnTo>
                  <a:lnTo>
                    <a:pt x="28503" y="92929"/>
                  </a:lnTo>
                  <a:lnTo>
                    <a:pt x="9501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1" y="261923"/>
                  </a:lnTo>
                  <a:lnTo>
                    <a:pt x="28503" y="302063"/>
                  </a:lnTo>
                  <a:lnTo>
                    <a:pt x="57006" y="337987"/>
                  </a:lnTo>
                  <a:lnTo>
                    <a:pt x="92929" y="366490"/>
                  </a:lnTo>
                  <a:lnTo>
                    <a:pt x="133070" y="385492"/>
                  </a:lnTo>
                  <a:lnTo>
                    <a:pt x="175740" y="394993"/>
                  </a:lnTo>
                  <a:lnTo>
                    <a:pt x="219253" y="394993"/>
                  </a:lnTo>
                  <a:lnTo>
                    <a:pt x="261924" y="385492"/>
                  </a:lnTo>
                  <a:lnTo>
                    <a:pt x="302064" y="366490"/>
                  </a:lnTo>
                  <a:lnTo>
                    <a:pt x="337988" y="337987"/>
                  </a:lnTo>
                  <a:lnTo>
                    <a:pt x="366491" y="302063"/>
                  </a:lnTo>
                  <a:lnTo>
                    <a:pt x="385493" y="261923"/>
                  </a:lnTo>
                  <a:lnTo>
                    <a:pt x="394994" y="219253"/>
                  </a:lnTo>
                  <a:lnTo>
                    <a:pt x="394994" y="175740"/>
                  </a:lnTo>
                  <a:lnTo>
                    <a:pt x="385493" y="133070"/>
                  </a:lnTo>
                  <a:lnTo>
                    <a:pt x="366491" y="92929"/>
                  </a:lnTo>
                  <a:lnTo>
                    <a:pt x="337988" y="57006"/>
                  </a:lnTo>
                  <a:lnTo>
                    <a:pt x="302064" y="28503"/>
                  </a:lnTo>
                  <a:lnTo>
                    <a:pt x="261924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496222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605596" y="4736589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1"/>
                  </a:lnTo>
                  <a:lnTo>
                    <a:pt x="92929" y="28503"/>
                  </a:lnTo>
                  <a:lnTo>
                    <a:pt x="57006" y="57006"/>
                  </a:lnTo>
                  <a:lnTo>
                    <a:pt x="28503" y="92929"/>
                  </a:lnTo>
                  <a:lnTo>
                    <a:pt x="9501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1" y="261924"/>
                  </a:lnTo>
                  <a:lnTo>
                    <a:pt x="28503" y="302064"/>
                  </a:lnTo>
                  <a:lnTo>
                    <a:pt x="57006" y="337988"/>
                  </a:lnTo>
                  <a:lnTo>
                    <a:pt x="92929" y="366491"/>
                  </a:lnTo>
                  <a:lnTo>
                    <a:pt x="133070" y="385493"/>
                  </a:lnTo>
                  <a:lnTo>
                    <a:pt x="175740" y="394994"/>
                  </a:lnTo>
                  <a:lnTo>
                    <a:pt x="219253" y="394994"/>
                  </a:lnTo>
                  <a:lnTo>
                    <a:pt x="261923" y="385493"/>
                  </a:lnTo>
                  <a:lnTo>
                    <a:pt x="302063" y="366491"/>
                  </a:lnTo>
                  <a:lnTo>
                    <a:pt x="337987" y="337988"/>
                  </a:lnTo>
                  <a:lnTo>
                    <a:pt x="366490" y="302064"/>
                  </a:lnTo>
                  <a:lnTo>
                    <a:pt x="385492" y="261924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3" y="28503"/>
                  </a:lnTo>
                  <a:lnTo>
                    <a:pt x="261923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605596" y="4736589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898458" y="4736589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2" y="0"/>
                  </a:moveTo>
                  <a:lnTo>
                    <a:pt x="175739" y="0"/>
                  </a:lnTo>
                  <a:lnTo>
                    <a:pt x="133069" y="9501"/>
                  </a:lnTo>
                  <a:lnTo>
                    <a:pt x="92928" y="28503"/>
                  </a:lnTo>
                  <a:lnTo>
                    <a:pt x="57005" y="57006"/>
                  </a:lnTo>
                  <a:lnTo>
                    <a:pt x="28502" y="92929"/>
                  </a:lnTo>
                  <a:lnTo>
                    <a:pt x="9500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4"/>
                  </a:lnTo>
                  <a:lnTo>
                    <a:pt x="28502" y="302064"/>
                  </a:lnTo>
                  <a:lnTo>
                    <a:pt x="57005" y="337988"/>
                  </a:lnTo>
                  <a:lnTo>
                    <a:pt x="92928" y="366491"/>
                  </a:lnTo>
                  <a:lnTo>
                    <a:pt x="133069" y="385493"/>
                  </a:lnTo>
                  <a:lnTo>
                    <a:pt x="175739" y="394994"/>
                  </a:lnTo>
                  <a:lnTo>
                    <a:pt x="219252" y="394994"/>
                  </a:lnTo>
                  <a:lnTo>
                    <a:pt x="261923" y="385493"/>
                  </a:lnTo>
                  <a:lnTo>
                    <a:pt x="302063" y="366491"/>
                  </a:lnTo>
                  <a:lnTo>
                    <a:pt x="337987" y="337988"/>
                  </a:lnTo>
                  <a:lnTo>
                    <a:pt x="366490" y="302064"/>
                  </a:lnTo>
                  <a:lnTo>
                    <a:pt x="385492" y="261924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3" y="28503"/>
                  </a:lnTo>
                  <a:lnTo>
                    <a:pt x="261923" y="9501"/>
                  </a:lnTo>
                  <a:lnTo>
                    <a:pt x="219252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898457" y="4736589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200350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2" y="0"/>
                  </a:moveTo>
                  <a:lnTo>
                    <a:pt x="175739" y="0"/>
                  </a:lnTo>
                  <a:lnTo>
                    <a:pt x="133069" y="9500"/>
                  </a:lnTo>
                  <a:lnTo>
                    <a:pt x="92928" y="28502"/>
                  </a:lnTo>
                  <a:lnTo>
                    <a:pt x="57005" y="57005"/>
                  </a:lnTo>
                  <a:lnTo>
                    <a:pt x="28502" y="92929"/>
                  </a:lnTo>
                  <a:lnTo>
                    <a:pt x="9500" y="133069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3"/>
                  </a:lnTo>
                  <a:lnTo>
                    <a:pt x="28502" y="302064"/>
                  </a:lnTo>
                  <a:lnTo>
                    <a:pt x="57005" y="337987"/>
                  </a:lnTo>
                  <a:lnTo>
                    <a:pt x="92928" y="366490"/>
                  </a:lnTo>
                  <a:lnTo>
                    <a:pt x="133069" y="385493"/>
                  </a:lnTo>
                  <a:lnTo>
                    <a:pt x="175739" y="394994"/>
                  </a:lnTo>
                  <a:lnTo>
                    <a:pt x="219252" y="394994"/>
                  </a:lnTo>
                  <a:lnTo>
                    <a:pt x="261923" y="385493"/>
                  </a:lnTo>
                  <a:lnTo>
                    <a:pt x="302063" y="366490"/>
                  </a:lnTo>
                  <a:lnTo>
                    <a:pt x="337987" y="337987"/>
                  </a:lnTo>
                  <a:lnTo>
                    <a:pt x="366490" y="302064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69"/>
                  </a:lnTo>
                  <a:lnTo>
                    <a:pt x="366490" y="92929"/>
                  </a:lnTo>
                  <a:lnTo>
                    <a:pt x="337987" y="57005"/>
                  </a:lnTo>
                  <a:lnTo>
                    <a:pt x="302063" y="28502"/>
                  </a:lnTo>
                  <a:lnTo>
                    <a:pt x="261923" y="9500"/>
                  </a:lnTo>
                  <a:lnTo>
                    <a:pt x="219252" y="0"/>
                  </a:lnTo>
                  <a:close/>
                </a:path>
              </a:pathLst>
            </a:custGeom>
            <a:solidFill>
              <a:srgbClr val="C82506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200349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2293684" y="3527506"/>
            <a:ext cx="433705" cy="433705"/>
            <a:chOff x="2293684" y="3527506"/>
            <a:chExt cx="433705" cy="433705"/>
          </a:xfrm>
        </p:grpSpPr>
        <p:sp>
          <p:nvSpPr>
            <p:cNvPr id="89" name="object 89"/>
            <p:cNvSpPr/>
            <p:nvPr/>
          </p:nvSpPr>
          <p:spPr>
            <a:xfrm>
              <a:off x="2312735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5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1"/>
                  </a:lnTo>
                  <a:lnTo>
                    <a:pt x="92929" y="28503"/>
                  </a:lnTo>
                  <a:lnTo>
                    <a:pt x="57006" y="57006"/>
                  </a:lnTo>
                  <a:lnTo>
                    <a:pt x="28503" y="92929"/>
                  </a:lnTo>
                  <a:lnTo>
                    <a:pt x="9501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1" y="261923"/>
                  </a:lnTo>
                  <a:lnTo>
                    <a:pt x="28503" y="302063"/>
                  </a:lnTo>
                  <a:lnTo>
                    <a:pt x="57006" y="337987"/>
                  </a:lnTo>
                  <a:lnTo>
                    <a:pt x="92929" y="366490"/>
                  </a:lnTo>
                  <a:lnTo>
                    <a:pt x="133070" y="385492"/>
                  </a:lnTo>
                  <a:lnTo>
                    <a:pt x="175740" y="394993"/>
                  </a:lnTo>
                  <a:lnTo>
                    <a:pt x="219253" y="394993"/>
                  </a:lnTo>
                  <a:lnTo>
                    <a:pt x="261923" y="385492"/>
                  </a:lnTo>
                  <a:lnTo>
                    <a:pt x="302063" y="366490"/>
                  </a:lnTo>
                  <a:lnTo>
                    <a:pt x="337987" y="337987"/>
                  </a:lnTo>
                  <a:lnTo>
                    <a:pt x="366490" y="302063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3" y="28503"/>
                  </a:lnTo>
                  <a:lnTo>
                    <a:pt x="261923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312734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5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" name="object 91"/>
          <p:cNvGrpSpPr/>
          <p:nvPr/>
        </p:nvGrpSpPr>
        <p:grpSpPr>
          <a:xfrm>
            <a:off x="8773043" y="3527506"/>
            <a:ext cx="433705" cy="433705"/>
            <a:chOff x="8773043" y="3527506"/>
            <a:chExt cx="433705" cy="433705"/>
          </a:xfrm>
        </p:grpSpPr>
        <p:sp>
          <p:nvSpPr>
            <p:cNvPr id="92" name="object 92"/>
            <p:cNvSpPr/>
            <p:nvPr/>
          </p:nvSpPr>
          <p:spPr>
            <a:xfrm>
              <a:off x="8792093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1"/>
                  </a:lnTo>
                  <a:lnTo>
                    <a:pt x="92929" y="28503"/>
                  </a:lnTo>
                  <a:lnTo>
                    <a:pt x="57006" y="57006"/>
                  </a:lnTo>
                  <a:lnTo>
                    <a:pt x="28503" y="92929"/>
                  </a:lnTo>
                  <a:lnTo>
                    <a:pt x="9501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1" y="261923"/>
                  </a:lnTo>
                  <a:lnTo>
                    <a:pt x="28503" y="302063"/>
                  </a:lnTo>
                  <a:lnTo>
                    <a:pt x="57006" y="337987"/>
                  </a:lnTo>
                  <a:lnTo>
                    <a:pt x="92929" y="366490"/>
                  </a:lnTo>
                  <a:lnTo>
                    <a:pt x="133070" y="385492"/>
                  </a:lnTo>
                  <a:lnTo>
                    <a:pt x="175740" y="394993"/>
                  </a:lnTo>
                  <a:lnTo>
                    <a:pt x="219253" y="394993"/>
                  </a:lnTo>
                  <a:lnTo>
                    <a:pt x="261924" y="385492"/>
                  </a:lnTo>
                  <a:lnTo>
                    <a:pt x="302064" y="366490"/>
                  </a:lnTo>
                  <a:lnTo>
                    <a:pt x="337988" y="337987"/>
                  </a:lnTo>
                  <a:lnTo>
                    <a:pt x="366491" y="302063"/>
                  </a:lnTo>
                  <a:lnTo>
                    <a:pt x="385493" y="261923"/>
                  </a:lnTo>
                  <a:lnTo>
                    <a:pt x="394994" y="219253"/>
                  </a:lnTo>
                  <a:lnTo>
                    <a:pt x="394994" y="175740"/>
                  </a:lnTo>
                  <a:lnTo>
                    <a:pt x="385493" y="133070"/>
                  </a:lnTo>
                  <a:lnTo>
                    <a:pt x="366491" y="92929"/>
                  </a:lnTo>
                  <a:lnTo>
                    <a:pt x="337988" y="57006"/>
                  </a:lnTo>
                  <a:lnTo>
                    <a:pt x="302064" y="28503"/>
                  </a:lnTo>
                  <a:lnTo>
                    <a:pt x="261924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792093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object 94"/>
          <p:cNvGrpSpPr/>
          <p:nvPr/>
        </p:nvGrpSpPr>
        <p:grpSpPr>
          <a:xfrm>
            <a:off x="2293684" y="4717539"/>
            <a:ext cx="433705" cy="433705"/>
            <a:chOff x="2293684" y="4717539"/>
            <a:chExt cx="433705" cy="433705"/>
          </a:xfrm>
        </p:grpSpPr>
        <p:sp>
          <p:nvSpPr>
            <p:cNvPr id="95" name="object 95"/>
            <p:cNvSpPr/>
            <p:nvPr/>
          </p:nvSpPr>
          <p:spPr>
            <a:xfrm>
              <a:off x="2312734" y="4736589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5" h="395604">
                  <a:moveTo>
                    <a:pt x="219253" y="0"/>
                  </a:moveTo>
                  <a:lnTo>
                    <a:pt x="175740" y="0"/>
                  </a:lnTo>
                  <a:lnTo>
                    <a:pt x="133069" y="9501"/>
                  </a:lnTo>
                  <a:lnTo>
                    <a:pt x="92929" y="28503"/>
                  </a:lnTo>
                  <a:lnTo>
                    <a:pt x="57005" y="57006"/>
                  </a:lnTo>
                  <a:lnTo>
                    <a:pt x="28502" y="92929"/>
                  </a:lnTo>
                  <a:lnTo>
                    <a:pt x="9500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4"/>
                  </a:lnTo>
                  <a:lnTo>
                    <a:pt x="28502" y="302064"/>
                  </a:lnTo>
                  <a:lnTo>
                    <a:pt x="57005" y="337988"/>
                  </a:lnTo>
                  <a:lnTo>
                    <a:pt x="92929" y="366491"/>
                  </a:lnTo>
                  <a:lnTo>
                    <a:pt x="133069" y="385493"/>
                  </a:lnTo>
                  <a:lnTo>
                    <a:pt x="175740" y="394994"/>
                  </a:lnTo>
                  <a:lnTo>
                    <a:pt x="219253" y="394994"/>
                  </a:lnTo>
                  <a:lnTo>
                    <a:pt x="261923" y="385493"/>
                  </a:lnTo>
                  <a:lnTo>
                    <a:pt x="302064" y="366491"/>
                  </a:lnTo>
                  <a:lnTo>
                    <a:pt x="337987" y="337988"/>
                  </a:lnTo>
                  <a:lnTo>
                    <a:pt x="366490" y="302064"/>
                  </a:lnTo>
                  <a:lnTo>
                    <a:pt x="385493" y="261924"/>
                  </a:lnTo>
                  <a:lnTo>
                    <a:pt x="394994" y="219253"/>
                  </a:lnTo>
                  <a:lnTo>
                    <a:pt x="394994" y="175740"/>
                  </a:lnTo>
                  <a:lnTo>
                    <a:pt x="385493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4" y="28503"/>
                  </a:lnTo>
                  <a:lnTo>
                    <a:pt x="261923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312734" y="4736589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5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7" name="object 97"/>
          <p:cNvGrpSpPr/>
          <p:nvPr/>
        </p:nvGrpSpPr>
        <p:grpSpPr>
          <a:xfrm>
            <a:off x="10068915" y="3527506"/>
            <a:ext cx="433705" cy="433705"/>
            <a:chOff x="10068915" y="3527506"/>
            <a:chExt cx="433705" cy="433705"/>
          </a:xfrm>
        </p:grpSpPr>
        <p:sp>
          <p:nvSpPr>
            <p:cNvPr id="98" name="object 98"/>
            <p:cNvSpPr/>
            <p:nvPr/>
          </p:nvSpPr>
          <p:spPr>
            <a:xfrm>
              <a:off x="10087965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69" y="9501"/>
                  </a:lnTo>
                  <a:lnTo>
                    <a:pt x="92929" y="28503"/>
                  </a:lnTo>
                  <a:lnTo>
                    <a:pt x="57005" y="57006"/>
                  </a:lnTo>
                  <a:lnTo>
                    <a:pt x="28502" y="92929"/>
                  </a:lnTo>
                  <a:lnTo>
                    <a:pt x="9500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3"/>
                  </a:lnTo>
                  <a:lnTo>
                    <a:pt x="28502" y="302063"/>
                  </a:lnTo>
                  <a:lnTo>
                    <a:pt x="57005" y="337987"/>
                  </a:lnTo>
                  <a:lnTo>
                    <a:pt x="92929" y="366490"/>
                  </a:lnTo>
                  <a:lnTo>
                    <a:pt x="133069" y="385492"/>
                  </a:lnTo>
                  <a:lnTo>
                    <a:pt x="175740" y="394993"/>
                  </a:lnTo>
                  <a:lnTo>
                    <a:pt x="219253" y="394993"/>
                  </a:lnTo>
                  <a:lnTo>
                    <a:pt x="261923" y="385492"/>
                  </a:lnTo>
                  <a:lnTo>
                    <a:pt x="302064" y="366490"/>
                  </a:lnTo>
                  <a:lnTo>
                    <a:pt x="337987" y="337987"/>
                  </a:lnTo>
                  <a:lnTo>
                    <a:pt x="366490" y="302063"/>
                  </a:lnTo>
                  <a:lnTo>
                    <a:pt x="385493" y="261923"/>
                  </a:lnTo>
                  <a:lnTo>
                    <a:pt x="394994" y="219253"/>
                  </a:lnTo>
                  <a:lnTo>
                    <a:pt x="394994" y="175740"/>
                  </a:lnTo>
                  <a:lnTo>
                    <a:pt x="385493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4" y="28503"/>
                  </a:lnTo>
                  <a:lnTo>
                    <a:pt x="261923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0087965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4902200" y="8356600"/>
            <a:ext cx="31927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dirty="0">
                <a:latin typeface="Arial"/>
                <a:cs typeface="Arial"/>
              </a:rPr>
              <a:t>Averaging</a:t>
            </a:r>
            <a:r>
              <a:rPr sz="3400" spc="110" dirty="0">
                <a:latin typeface="Arial"/>
                <a:cs typeface="Arial"/>
              </a:rPr>
              <a:t> </a:t>
            </a:r>
            <a:r>
              <a:rPr sz="3400" spc="40" dirty="0">
                <a:latin typeface="Arial"/>
                <a:cs typeface="Arial"/>
              </a:rPr>
              <a:t>down</a:t>
            </a:r>
            <a:endParaRPr sz="3400" dirty="0">
              <a:latin typeface="Arial"/>
              <a:cs typeface="Arial"/>
            </a:endParaRPr>
          </a:p>
        </p:txBody>
      </p:sp>
      <p:sp>
        <p:nvSpPr>
          <p:cNvPr id="102" name="object 10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64</a:t>
            </a:fld>
            <a:endParaRPr spc="-25" dirty="0"/>
          </a:p>
        </p:txBody>
      </p:sp>
      <p:sp>
        <p:nvSpPr>
          <p:cNvPr id="101" name="object 101"/>
          <p:cNvSpPr txBox="1"/>
          <p:nvPr/>
        </p:nvSpPr>
        <p:spPr>
          <a:xfrm>
            <a:off x="711200" y="1765300"/>
            <a:ext cx="89598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dirty="0">
                <a:latin typeface="Arial"/>
                <a:cs typeface="Arial"/>
              </a:rPr>
              <a:t>Average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the</a:t>
            </a:r>
            <a:r>
              <a:rPr sz="3400" spc="-55" dirty="0">
                <a:latin typeface="Arial"/>
                <a:cs typeface="Arial"/>
              </a:rPr>
              <a:t> </a:t>
            </a:r>
            <a:r>
              <a:rPr sz="3400" spc="85" dirty="0">
                <a:latin typeface="Arial"/>
                <a:cs typeface="Arial"/>
              </a:rPr>
              <a:t>NxN</a:t>
            </a:r>
            <a:r>
              <a:rPr sz="3400" spc="-55" dirty="0">
                <a:latin typeface="Arial"/>
                <a:cs typeface="Arial"/>
              </a:rPr>
              <a:t> </a:t>
            </a:r>
            <a:r>
              <a:rPr sz="3400" spc="-30" dirty="0">
                <a:latin typeface="Arial"/>
                <a:cs typeface="Arial"/>
              </a:rPr>
              <a:t>samples</a:t>
            </a:r>
            <a:r>
              <a:rPr sz="3400" spc="-55" dirty="0">
                <a:latin typeface="Arial"/>
                <a:cs typeface="Arial"/>
              </a:rPr>
              <a:t> </a:t>
            </a:r>
            <a:r>
              <a:rPr sz="3400" spc="150" dirty="0">
                <a:latin typeface="Arial"/>
                <a:cs typeface="Arial"/>
              </a:rPr>
              <a:t>“inside”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each</a:t>
            </a:r>
            <a:r>
              <a:rPr sz="3400" spc="-5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pixel.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835150" y="3143250"/>
          <a:ext cx="9125581" cy="4853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3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3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3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3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36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36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13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3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3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3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Supersampling:</a:t>
            </a:r>
            <a:r>
              <a:rPr spc="-150" dirty="0"/>
              <a:t> </a:t>
            </a:r>
            <a:r>
              <a:rPr dirty="0"/>
              <a:t>Step</a:t>
            </a:r>
            <a:r>
              <a:rPr spc="-145" dirty="0"/>
              <a:t> </a:t>
            </a:r>
            <a:r>
              <a:rPr spc="-50" dirty="0"/>
              <a:t>2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589557" y="3527506"/>
            <a:ext cx="4526280" cy="4253865"/>
            <a:chOff x="3589557" y="3527506"/>
            <a:chExt cx="4526280" cy="4253865"/>
          </a:xfrm>
        </p:grpSpPr>
        <p:sp>
          <p:nvSpPr>
            <p:cNvPr id="5" name="object 5"/>
            <p:cNvSpPr/>
            <p:nvPr/>
          </p:nvSpPr>
          <p:spPr>
            <a:xfrm>
              <a:off x="3884606" y="3968748"/>
              <a:ext cx="4218940" cy="3799840"/>
            </a:xfrm>
            <a:custGeom>
              <a:avLst/>
              <a:gdLst/>
              <a:ahLst/>
              <a:cxnLst/>
              <a:rect l="l" t="t" r="r" b="b"/>
              <a:pathLst>
                <a:path w="4218940" h="3799840">
                  <a:moveTo>
                    <a:pt x="2958307" y="0"/>
                  </a:moveTo>
                  <a:lnTo>
                    <a:pt x="0" y="3092123"/>
                  </a:lnTo>
                  <a:lnTo>
                    <a:pt x="4218484" y="3799492"/>
                  </a:lnTo>
                  <a:lnTo>
                    <a:pt x="2958307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08606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39" y="0"/>
                  </a:lnTo>
                  <a:lnTo>
                    <a:pt x="133069" y="9501"/>
                  </a:lnTo>
                  <a:lnTo>
                    <a:pt x="92929" y="28503"/>
                  </a:lnTo>
                  <a:lnTo>
                    <a:pt x="57005" y="57006"/>
                  </a:lnTo>
                  <a:lnTo>
                    <a:pt x="28502" y="92929"/>
                  </a:lnTo>
                  <a:lnTo>
                    <a:pt x="9500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3"/>
                  </a:lnTo>
                  <a:lnTo>
                    <a:pt x="28502" y="302063"/>
                  </a:lnTo>
                  <a:lnTo>
                    <a:pt x="57005" y="337987"/>
                  </a:lnTo>
                  <a:lnTo>
                    <a:pt x="92929" y="366490"/>
                  </a:lnTo>
                  <a:lnTo>
                    <a:pt x="133069" y="385492"/>
                  </a:lnTo>
                  <a:lnTo>
                    <a:pt x="175739" y="394993"/>
                  </a:lnTo>
                  <a:lnTo>
                    <a:pt x="219253" y="394993"/>
                  </a:lnTo>
                  <a:lnTo>
                    <a:pt x="261923" y="385492"/>
                  </a:lnTo>
                  <a:lnTo>
                    <a:pt x="302064" y="366490"/>
                  </a:lnTo>
                  <a:lnTo>
                    <a:pt x="337987" y="337987"/>
                  </a:lnTo>
                  <a:lnTo>
                    <a:pt x="366490" y="302063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4" y="28503"/>
                  </a:lnTo>
                  <a:lnTo>
                    <a:pt x="261923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08607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04478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69" y="9501"/>
                  </a:lnTo>
                  <a:lnTo>
                    <a:pt x="92929" y="28503"/>
                  </a:lnTo>
                  <a:lnTo>
                    <a:pt x="57005" y="57006"/>
                  </a:lnTo>
                  <a:lnTo>
                    <a:pt x="28502" y="92929"/>
                  </a:lnTo>
                  <a:lnTo>
                    <a:pt x="9500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3"/>
                  </a:lnTo>
                  <a:lnTo>
                    <a:pt x="28502" y="302063"/>
                  </a:lnTo>
                  <a:lnTo>
                    <a:pt x="57005" y="337987"/>
                  </a:lnTo>
                  <a:lnTo>
                    <a:pt x="92929" y="366490"/>
                  </a:lnTo>
                  <a:lnTo>
                    <a:pt x="133069" y="385492"/>
                  </a:lnTo>
                  <a:lnTo>
                    <a:pt x="175740" y="394993"/>
                  </a:lnTo>
                  <a:lnTo>
                    <a:pt x="219253" y="394993"/>
                  </a:lnTo>
                  <a:lnTo>
                    <a:pt x="261923" y="385492"/>
                  </a:lnTo>
                  <a:lnTo>
                    <a:pt x="302064" y="366490"/>
                  </a:lnTo>
                  <a:lnTo>
                    <a:pt x="337987" y="337987"/>
                  </a:lnTo>
                  <a:lnTo>
                    <a:pt x="366490" y="302063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4" y="28503"/>
                  </a:lnTo>
                  <a:lnTo>
                    <a:pt x="261923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04478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00349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1"/>
                  </a:lnTo>
                  <a:lnTo>
                    <a:pt x="92929" y="28503"/>
                  </a:lnTo>
                  <a:lnTo>
                    <a:pt x="57006" y="57006"/>
                  </a:lnTo>
                  <a:lnTo>
                    <a:pt x="28503" y="92929"/>
                  </a:lnTo>
                  <a:lnTo>
                    <a:pt x="9501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1" y="261923"/>
                  </a:lnTo>
                  <a:lnTo>
                    <a:pt x="28503" y="302063"/>
                  </a:lnTo>
                  <a:lnTo>
                    <a:pt x="57006" y="337987"/>
                  </a:lnTo>
                  <a:lnTo>
                    <a:pt x="92929" y="366490"/>
                  </a:lnTo>
                  <a:lnTo>
                    <a:pt x="133070" y="385492"/>
                  </a:lnTo>
                  <a:lnTo>
                    <a:pt x="175740" y="394993"/>
                  </a:lnTo>
                  <a:lnTo>
                    <a:pt x="219253" y="394993"/>
                  </a:lnTo>
                  <a:lnTo>
                    <a:pt x="261924" y="385492"/>
                  </a:lnTo>
                  <a:lnTo>
                    <a:pt x="302064" y="366490"/>
                  </a:lnTo>
                  <a:lnTo>
                    <a:pt x="337988" y="337987"/>
                  </a:lnTo>
                  <a:lnTo>
                    <a:pt x="366491" y="302063"/>
                  </a:lnTo>
                  <a:lnTo>
                    <a:pt x="385493" y="261923"/>
                  </a:lnTo>
                  <a:lnTo>
                    <a:pt x="394994" y="219253"/>
                  </a:lnTo>
                  <a:lnTo>
                    <a:pt x="394994" y="175740"/>
                  </a:lnTo>
                  <a:lnTo>
                    <a:pt x="385493" y="133070"/>
                  </a:lnTo>
                  <a:lnTo>
                    <a:pt x="366491" y="92929"/>
                  </a:lnTo>
                  <a:lnTo>
                    <a:pt x="337988" y="57006"/>
                  </a:lnTo>
                  <a:lnTo>
                    <a:pt x="302064" y="28503"/>
                  </a:lnTo>
                  <a:lnTo>
                    <a:pt x="261924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00349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496221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1"/>
                  </a:lnTo>
                  <a:lnTo>
                    <a:pt x="92929" y="28503"/>
                  </a:lnTo>
                  <a:lnTo>
                    <a:pt x="57006" y="57006"/>
                  </a:lnTo>
                  <a:lnTo>
                    <a:pt x="28503" y="92929"/>
                  </a:lnTo>
                  <a:lnTo>
                    <a:pt x="9501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1" y="261923"/>
                  </a:lnTo>
                  <a:lnTo>
                    <a:pt x="28503" y="302063"/>
                  </a:lnTo>
                  <a:lnTo>
                    <a:pt x="57006" y="337987"/>
                  </a:lnTo>
                  <a:lnTo>
                    <a:pt x="92929" y="366490"/>
                  </a:lnTo>
                  <a:lnTo>
                    <a:pt x="133070" y="385492"/>
                  </a:lnTo>
                  <a:lnTo>
                    <a:pt x="175740" y="394993"/>
                  </a:lnTo>
                  <a:lnTo>
                    <a:pt x="219253" y="394993"/>
                  </a:lnTo>
                  <a:lnTo>
                    <a:pt x="261923" y="385492"/>
                  </a:lnTo>
                  <a:lnTo>
                    <a:pt x="302063" y="366490"/>
                  </a:lnTo>
                  <a:lnTo>
                    <a:pt x="337987" y="337987"/>
                  </a:lnTo>
                  <a:lnTo>
                    <a:pt x="366490" y="302063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3" y="28503"/>
                  </a:lnTo>
                  <a:lnTo>
                    <a:pt x="261923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96221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08606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39" y="0"/>
                  </a:lnTo>
                  <a:lnTo>
                    <a:pt x="133069" y="9501"/>
                  </a:lnTo>
                  <a:lnTo>
                    <a:pt x="92929" y="28503"/>
                  </a:lnTo>
                  <a:lnTo>
                    <a:pt x="57005" y="57006"/>
                  </a:lnTo>
                  <a:lnTo>
                    <a:pt x="28502" y="92929"/>
                  </a:lnTo>
                  <a:lnTo>
                    <a:pt x="9500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4"/>
                  </a:lnTo>
                  <a:lnTo>
                    <a:pt x="28502" y="302064"/>
                  </a:lnTo>
                  <a:lnTo>
                    <a:pt x="57005" y="337988"/>
                  </a:lnTo>
                  <a:lnTo>
                    <a:pt x="92929" y="366491"/>
                  </a:lnTo>
                  <a:lnTo>
                    <a:pt x="133069" y="385493"/>
                  </a:lnTo>
                  <a:lnTo>
                    <a:pt x="175739" y="394994"/>
                  </a:lnTo>
                  <a:lnTo>
                    <a:pt x="219253" y="394994"/>
                  </a:lnTo>
                  <a:lnTo>
                    <a:pt x="261923" y="385493"/>
                  </a:lnTo>
                  <a:lnTo>
                    <a:pt x="302064" y="366491"/>
                  </a:lnTo>
                  <a:lnTo>
                    <a:pt x="337987" y="337988"/>
                  </a:lnTo>
                  <a:lnTo>
                    <a:pt x="366490" y="302064"/>
                  </a:lnTo>
                  <a:lnTo>
                    <a:pt x="385492" y="261924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4" y="28503"/>
                  </a:lnTo>
                  <a:lnTo>
                    <a:pt x="261923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08607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04478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69" y="9501"/>
                  </a:lnTo>
                  <a:lnTo>
                    <a:pt x="92929" y="28503"/>
                  </a:lnTo>
                  <a:lnTo>
                    <a:pt x="57005" y="57006"/>
                  </a:lnTo>
                  <a:lnTo>
                    <a:pt x="28502" y="92929"/>
                  </a:lnTo>
                  <a:lnTo>
                    <a:pt x="9500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4"/>
                  </a:lnTo>
                  <a:lnTo>
                    <a:pt x="28502" y="302064"/>
                  </a:lnTo>
                  <a:lnTo>
                    <a:pt x="57005" y="337988"/>
                  </a:lnTo>
                  <a:lnTo>
                    <a:pt x="92929" y="366491"/>
                  </a:lnTo>
                  <a:lnTo>
                    <a:pt x="133069" y="385493"/>
                  </a:lnTo>
                  <a:lnTo>
                    <a:pt x="175740" y="394994"/>
                  </a:lnTo>
                  <a:lnTo>
                    <a:pt x="219253" y="394994"/>
                  </a:lnTo>
                  <a:lnTo>
                    <a:pt x="261923" y="385493"/>
                  </a:lnTo>
                  <a:lnTo>
                    <a:pt x="302064" y="366491"/>
                  </a:lnTo>
                  <a:lnTo>
                    <a:pt x="337987" y="337988"/>
                  </a:lnTo>
                  <a:lnTo>
                    <a:pt x="366490" y="302064"/>
                  </a:lnTo>
                  <a:lnTo>
                    <a:pt x="385492" y="261924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4" y="28503"/>
                  </a:lnTo>
                  <a:lnTo>
                    <a:pt x="261923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04478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00349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1"/>
                  </a:lnTo>
                  <a:lnTo>
                    <a:pt x="92929" y="28503"/>
                  </a:lnTo>
                  <a:lnTo>
                    <a:pt x="57006" y="57006"/>
                  </a:lnTo>
                  <a:lnTo>
                    <a:pt x="28503" y="92929"/>
                  </a:lnTo>
                  <a:lnTo>
                    <a:pt x="9501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1" y="261924"/>
                  </a:lnTo>
                  <a:lnTo>
                    <a:pt x="28503" y="302064"/>
                  </a:lnTo>
                  <a:lnTo>
                    <a:pt x="57006" y="337988"/>
                  </a:lnTo>
                  <a:lnTo>
                    <a:pt x="92929" y="366491"/>
                  </a:lnTo>
                  <a:lnTo>
                    <a:pt x="133070" y="385493"/>
                  </a:lnTo>
                  <a:lnTo>
                    <a:pt x="175740" y="394994"/>
                  </a:lnTo>
                  <a:lnTo>
                    <a:pt x="219253" y="394994"/>
                  </a:lnTo>
                  <a:lnTo>
                    <a:pt x="261924" y="385493"/>
                  </a:lnTo>
                  <a:lnTo>
                    <a:pt x="302064" y="366491"/>
                  </a:lnTo>
                  <a:lnTo>
                    <a:pt x="337988" y="337988"/>
                  </a:lnTo>
                  <a:lnTo>
                    <a:pt x="366491" y="302064"/>
                  </a:lnTo>
                  <a:lnTo>
                    <a:pt x="385493" y="261924"/>
                  </a:lnTo>
                  <a:lnTo>
                    <a:pt x="394994" y="219253"/>
                  </a:lnTo>
                  <a:lnTo>
                    <a:pt x="394994" y="175740"/>
                  </a:lnTo>
                  <a:lnTo>
                    <a:pt x="385493" y="133070"/>
                  </a:lnTo>
                  <a:lnTo>
                    <a:pt x="366491" y="92929"/>
                  </a:lnTo>
                  <a:lnTo>
                    <a:pt x="337988" y="57006"/>
                  </a:lnTo>
                  <a:lnTo>
                    <a:pt x="302064" y="28503"/>
                  </a:lnTo>
                  <a:lnTo>
                    <a:pt x="261924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C82506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00349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96221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1"/>
                  </a:lnTo>
                  <a:lnTo>
                    <a:pt x="92929" y="28503"/>
                  </a:lnTo>
                  <a:lnTo>
                    <a:pt x="57006" y="57006"/>
                  </a:lnTo>
                  <a:lnTo>
                    <a:pt x="28503" y="92929"/>
                  </a:lnTo>
                  <a:lnTo>
                    <a:pt x="9501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1" y="261924"/>
                  </a:lnTo>
                  <a:lnTo>
                    <a:pt x="28503" y="302064"/>
                  </a:lnTo>
                  <a:lnTo>
                    <a:pt x="57006" y="337988"/>
                  </a:lnTo>
                  <a:lnTo>
                    <a:pt x="92929" y="366491"/>
                  </a:lnTo>
                  <a:lnTo>
                    <a:pt x="133070" y="385493"/>
                  </a:lnTo>
                  <a:lnTo>
                    <a:pt x="175740" y="394994"/>
                  </a:lnTo>
                  <a:lnTo>
                    <a:pt x="219253" y="394994"/>
                  </a:lnTo>
                  <a:lnTo>
                    <a:pt x="261923" y="385493"/>
                  </a:lnTo>
                  <a:lnTo>
                    <a:pt x="302063" y="366491"/>
                  </a:lnTo>
                  <a:lnTo>
                    <a:pt x="337987" y="337988"/>
                  </a:lnTo>
                  <a:lnTo>
                    <a:pt x="366490" y="302064"/>
                  </a:lnTo>
                  <a:lnTo>
                    <a:pt x="385492" y="261924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3" y="28503"/>
                  </a:lnTo>
                  <a:lnTo>
                    <a:pt x="261923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96221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08606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39" y="0"/>
                  </a:lnTo>
                  <a:lnTo>
                    <a:pt x="133069" y="9500"/>
                  </a:lnTo>
                  <a:lnTo>
                    <a:pt x="92929" y="28502"/>
                  </a:lnTo>
                  <a:lnTo>
                    <a:pt x="57005" y="57005"/>
                  </a:lnTo>
                  <a:lnTo>
                    <a:pt x="28502" y="92929"/>
                  </a:lnTo>
                  <a:lnTo>
                    <a:pt x="9500" y="133069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3"/>
                  </a:lnTo>
                  <a:lnTo>
                    <a:pt x="28502" y="302064"/>
                  </a:lnTo>
                  <a:lnTo>
                    <a:pt x="57005" y="337987"/>
                  </a:lnTo>
                  <a:lnTo>
                    <a:pt x="92929" y="366490"/>
                  </a:lnTo>
                  <a:lnTo>
                    <a:pt x="133069" y="385493"/>
                  </a:lnTo>
                  <a:lnTo>
                    <a:pt x="175739" y="394994"/>
                  </a:lnTo>
                  <a:lnTo>
                    <a:pt x="219253" y="394994"/>
                  </a:lnTo>
                  <a:lnTo>
                    <a:pt x="261923" y="385493"/>
                  </a:lnTo>
                  <a:lnTo>
                    <a:pt x="302064" y="366490"/>
                  </a:lnTo>
                  <a:lnTo>
                    <a:pt x="337987" y="337987"/>
                  </a:lnTo>
                  <a:lnTo>
                    <a:pt x="366490" y="302064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69"/>
                  </a:lnTo>
                  <a:lnTo>
                    <a:pt x="366490" y="92929"/>
                  </a:lnTo>
                  <a:lnTo>
                    <a:pt x="337987" y="57005"/>
                  </a:lnTo>
                  <a:lnTo>
                    <a:pt x="302064" y="28502"/>
                  </a:lnTo>
                  <a:lnTo>
                    <a:pt x="261923" y="9500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08607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04478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69" y="9500"/>
                  </a:lnTo>
                  <a:lnTo>
                    <a:pt x="92929" y="28502"/>
                  </a:lnTo>
                  <a:lnTo>
                    <a:pt x="57005" y="57005"/>
                  </a:lnTo>
                  <a:lnTo>
                    <a:pt x="28502" y="92929"/>
                  </a:lnTo>
                  <a:lnTo>
                    <a:pt x="9500" y="133069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3"/>
                  </a:lnTo>
                  <a:lnTo>
                    <a:pt x="28502" y="302064"/>
                  </a:lnTo>
                  <a:lnTo>
                    <a:pt x="57005" y="337987"/>
                  </a:lnTo>
                  <a:lnTo>
                    <a:pt x="92929" y="366490"/>
                  </a:lnTo>
                  <a:lnTo>
                    <a:pt x="133069" y="385493"/>
                  </a:lnTo>
                  <a:lnTo>
                    <a:pt x="175740" y="394994"/>
                  </a:lnTo>
                  <a:lnTo>
                    <a:pt x="219253" y="394994"/>
                  </a:lnTo>
                  <a:lnTo>
                    <a:pt x="261923" y="385493"/>
                  </a:lnTo>
                  <a:lnTo>
                    <a:pt x="302064" y="366490"/>
                  </a:lnTo>
                  <a:lnTo>
                    <a:pt x="337987" y="337987"/>
                  </a:lnTo>
                  <a:lnTo>
                    <a:pt x="366490" y="302064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69"/>
                  </a:lnTo>
                  <a:lnTo>
                    <a:pt x="366490" y="92929"/>
                  </a:lnTo>
                  <a:lnTo>
                    <a:pt x="337987" y="57005"/>
                  </a:lnTo>
                  <a:lnTo>
                    <a:pt x="302064" y="28502"/>
                  </a:lnTo>
                  <a:lnTo>
                    <a:pt x="261923" y="9500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C82506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04478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00349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0"/>
                  </a:lnTo>
                  <a:lnTo>
                    <a:pt x="92929" y="28502"/>
                  </a:lnTo>
                  <a:lnTo>
                    <a:pt x="57006" y="57005"/>
                  </a:lnTo>
                  <a:lnTo>
                    <a:pt x="28503" y="92929"/>
                  </a:lnTo>
                  <a:lnTo>
                    <a:pt x="9501" y="133069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1" y="261923"/>
                  </a:lnTo>
                  <a:lnTo>
                    <a:pt x="28503" y="302064"/>
                  </a:lnTo>
                  <a:lnTo>
                    <a:pt x="57006" y="337987"/>
                  </a:lnTo>
                  <a:lnTo>
                    <a:pt x="92929" y="366490"/>
                  </a:lnTo>
                  <a:lnTo>
                    <a:pt x="133070" y="385493"/>
                  </a:lnTo>
                  <a:lnTo>
                    <a:pt x="175740" y="394994"/>
                  </a:lnTo>
                  <a:lnTo>
                    <a:pt x="219253" y="394994"/>
                  </a:lnTo>
                  <a:lnTo>
                    <a:pt x="261924" y="385493"/>
                  </a:lnTo>
                  <a:lnTo>
                    <a:pt x="302064" y="366490"/>
                  </a:lnTo>
                  <a:lnTo>
                    <a:pt x="337988" y="337987"/>
                  </a:lnTo>
                  <a:lnTo>
                    <a:pt x="366491" y="302064"/>
                  </a:lnTo>
                  <a:lnTo>
                    <a:pt x="385493" y="261923"/>
                  </a:lnTo>
                  <a:lnTo>
                    <a:pt x="394994" y="219253"/>
                  </a:lnTo>
                  <a:lnTo>
                    <a:pt x="394994" y="175740"/>
                  </a:lnTo>
                  <a:lnTo>
                    <a:pt x="385493" y="133069"/>
                  </a:lnTo>
                  <a:lnTo>
                    <a:pt x="366491" y="92929"/>
                  </a:lnTo>
                  <a:lnTo>
                    <a:pt x="337988" y="57005"/>
                  </a:lnTo>
                  <a:lnTo>
                    <a:pt x="302064" y="28502"/>
                  </a:lnTo>
                  <a:lnTo>
                    <a:pt x="261924" y="9500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00349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96221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0"/>
                  </a:lnTo>
                  <a:lnTo>
                    <a:pt x="92929" y="28502"/>
                  </a:lnTo>
                  <a:lnTo>
                    <a:pt x="57006" y="57005"/>
                  </a:lnTo>
                  <a:lnTo>
                    <a:pt x="28503" y="92929"/>
                  </a:lnTo>
                  <a:lnTo>
                    <a:pt x="9501" y="133069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1" y="261923"/>
                  </a:lnTo>
                  <a:lnTo>
                    <a:pt x="28503" y="302064"/>
                  </a:lnTo>
                  <a:lnTo>
                    <a:pt x="57006" y="337987"/>
                  </a:lnTo>
                  <a:lnTo>
                    <a:pt x="92929" y="366490"/>
                  </a:lnTo>
                  <a:lnTo>
                    <a:pt x="133070" y="385493"/>
                  </a:lnTo>
                  <a:lnTo>
                    <a:pt x="175740" y="394994"/>
                  </a:lnTo>
                  <a:lnTo>
                    <a:pt x="219253" y="394994"/>
                  </a:lnTo>
                  <a:lnTo>
                    <a:pt x="261923" y="385493"/>
                  </a:lnTo>
                  <a:lnTo>
                    <a:pt x="302063" y="366490"/>
                  </a:lnTo>
                  <a:lnTo>
                    <a:pt x="337987" y="337987"/>
                  </a:lnTo>
                  <a:lnTo>
                    <a:pt x="366490" y="302064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69"/>
                  </a:lnTo>
                  <a:lnTo>
                    <a:pt x="366490" y="92929"/>
                  </a:lnTo>
                  <a:lnTo>
                    <a:pt x="337987" y="57005"/>
                  </a:lnTo>
                  <a:lnTo>
                    <a:pt x="302063" y="28502"/>
                  </a:lnTo>
                  <a:lnTo>
                    <a:pt x="261923" y="9500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C82506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96221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608606" y="7163192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39" y="0"/>
                  </a:lnTo>
                  <a:lnTo>
                    <a:pt x="133069" y="9500"/>
                  </a:lnTo>
                  <a:lnTo>
                    <a:pt x="92929" y="28502"/>
                  </a:lnTo>
                  <a:lnTo>
                    <a:pt x="57005" y="57005"/>
                  </a:lnTo>
                  <a:lnTo>
                    <a:pt x="28502" y="92928"/>
                  </a:lnTo>
                  <a:lnTo>
                    <a:pt x="9500" y="133069"/>
                  </a:lnTo>
                  <a:lnTo>
                    <a:pt x="0" y="175739"/>
                  </a:lnTo>
                  <a:lnTo>
                    <a:pt x="0" y="219252"/>
                  </a:lnTo>
                  <a:lnTo>
                    <a:pt x="9500" y="261923"/>
                  </a:lnTo>
                  <a:lnTo>
                    <a:pt x="28502" y="302063"/>
                  </a:lnTo>
                  <a:lnTo>
                    <a:pt x="57005" y="337987"/>
                  </a:lnTo>
                  <a:lnTo>
                    <a:pt x="92929" y="366490"/>
                  </a:lnTo>
                  <a:lnTo>
                    <a:pt x="133069" y="385492"/>
                  </a:lnTo>
                  <a:lnTo>
                    <a:pt x="175739" y="394993"/>
                  </a:lnTo>
                  <a:lnTo>
                    <a:pt x="219253" y="394993"/>
                  </a:lnTo>
                  <a:lnTo>
                    <a:pt x="261923" y="385492"/>
                  </a:lnTo>
                  <a:lnTo>
                    <a:pt x="302064" y="366490"/>
                  </a:lnTo>
                  <a:lnTo>
                    <a:pt x="337987" y="337987"/>
                  </a:lnTo>
                  <a:lnTo>
                    <a:pt x="366490" y="302063"/>
                  </a:lnTo>
                  <a:lnTo>
                    <a:pt x="385492" y="261923"/>
                  </a:lnTo>
                  <a:lnTo>
                    <a:pt x="394993" y="219252"/>
                  </a:lnTo>
                  <a:lnTo>
                    <a:pt x="394993" y="175739"/>
                  </a:lnTo>
                  <a:lnTo>
                    <a:pt x="385492" y="133069"/>
                  </a:lnTo>
                  <a:lnTo>
                    <a:pt x="366490" y="92928"/>
                  </a:lnTo>
                  <a:lnTo>
                    <a:pt x="337987" y="57005"/>
                  </a:lnTo>
                  <a:lnTo>
                    <a:pt x="302064" y="28502"/>
                  </a:lnTo>
                  <a:lnTo>
                    <a:pt x="261923" y="9500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C82506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608607" y="7163191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04478" y="7163192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69" y="9500"/>
                  </a:lnTo>
                  <a:lnTo>
                    <a:pt x="92929" y="28502"/>
                  </a:lnTo>
                  <a:lnTo>
                    <a:pt x="57005" y="57005"/>
                  </a:lnTo>
                  <a:lnTo>
                    <a:pt x="28502" y="92928"/>
                  </a:lnTo>
                  <a:lnTo>
                    <a:pt x="9500" y="133069"/>
                  </a:lnTo>
                  <a:lnTo>
                    <a:pt x="0" y="175739"/>
                  </a:lnTo>
                  <a:lnTo>
                    <a:pt x="0" y="219252"/>
                  </a:lnTo>
                  <a:lnTo>
                    <a:pt x="9500" y="261923"/>
                  </a:lnTo>
                  <a:lnTo>
                    <a:pt x="28502" y="302063"/>
                  </a:lnTo>
                  <a:lnTo>
                    <a:pt x="57005" y="337987"/>
                  </a:lnTo>
                  <a:lnTo>
                    <a:pt x="92929" y="366490"/>
                  </a:lnTo>
                  <a:lnTo>
                    <a:pt x="133069" y="385492"/>
                  </a:lnTo>
                  <a:lnTo>
                    <a:pt x="175740" y="394993"/>
                  </a:lnTo>
                  <a:lnTo>
                    <a:pt x="219253" y="394993"/>
                  </a:lnTo>
                  <a:lnTo>
                    <a:pt x="261923" y="385492"/>
                  </a:lnTo>
                  <a:lnTo>
                    <a:pt x="302064" y="366490"/>
                  </a:lnTo>
                  <a:lnTo>
                    <a:pt x="337987" y="337987"/>
                  </a:lnTo>
                  <a:lnTo>
                    <a:pt x="366490" y="302063"/>
                  </a:lnTo>
                  <a:lnTo>
                    <a:pt x="385492" y="261923"/>
                  </a:lnTo>
                  <a:lnTo>
                    <a:pt x="394993" y="219252"/>
                  </a:lnTo>
                  <a:lnTo>
                    <a:pt x="394993" y="175739"/>
                  </a:lnTo>
                  <a:lnTo>
                    <a:pt x="385492" y="133069"/>
                  </a:lnTo>
                  <a:lnTo>
                    <a:pt x="366490" y="92928"/>
                  </a:lnTo>
                  <a:lnTo>
                    <a:pt x="337987" y="57005"/>
                  </a:lnTo>
                  <a:lnTo>
                    <a:pt x="302064" y="28502"/>
                  </a:lnTo>
                  <a:lnTo>
                    <a:pt x="261923" y="9500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C82506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904478" y="7163191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00349" y="7163192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0"/>
                  </a:lnTo>
                  <a:lnTo>
                    <a:pt x="92929" y="28502"/>
                  </a:lnTo>
                  <a:lnTo>
                    <a:pt x="57006" y="57005"/>
                  </a:lnTo>
                  <a:lnTo>
                    <a:pt x="28503" y="92928"/>
                  </a:lnTo>
                  <a:lnTo>
                    <a:pt x="9501" y="133069"/>
                  </a:lnTo>
                  <a:lnTo>
                    <a:pt x="0" y="175739"/>
                  </a:lnTo>
                  <a:lnTo>
                    <a:pt x="0" y="219252"/>
                  </a:lnTo>
                  <a:lnTo>
                    <a:pt x="9501" y="261923"/>
                  </a:lnTo>
                  <a:lnTo>
                    <a:pt x="28503" y="302063"/>
                  </a:lnTo>
                  <a:lnTo>
                    <a:pt x="57006" y="337987"/>
                  </a:lnTo>
                  <a:lnTo>
                    <a:pt x="92929" y="366490"/>
                  </a:lnTo>
                  <a:lnTo>
                    <a:pt x="133070" y="385492"/>
                  </a:lnTo>
                  <a:lnTo>
                    <a:pt x="175740" y="394993"/>
                  </a:lnTo>
                  <a:lnTo>
                    <a:pt x="219253" y="394993"/>
                  </a:lnTo>
                  <a:lnTo>
                    <a:pt x="261924" y="385492"/>
                  </a:lnTo>
                  <a:lnTo>
                    <a:pt x="302064" y="366490"/>
                  </a:lnTo>
                  <a:lnTo>
                    <a:pt x="337988" y="337987"/>
                  </a:lnTo>
                  <a:lnTo>
                    <a:pt x="366491" y="302063"/>
                  </a:lnTo>
                  <a:lnTo>
                    <a:pt x="385493" y="261923"/>
                  </a:lnTo>
                  <a:lnTo>
                    <a:pt x="394994" y="219252"/>
                  </a:lnTo>
                  <a:lnTo>
                    <a:pt x="394994" y="175739"/>
                  </a:lnTo>
                  <a:lnTo>
                    <a:pt x="385493" y="133069"/>
                  </a:lnTo>
                  <a:lnTo>
                    <a:pt x="366491" y="92928"/>
                  </a:lnTo>
                  <a:lnTo>
                    <a:pt x="337988" y="57005"/>
                  </a:lnTo>
                  <a:lnTo>
                    <a:pt x="302064" y="28502"/>
                  </a:lnTo>
                  <a:lnTo>
                    <a:pt x="261924" y="9500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C82506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00349" y="7163191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96221" y="7163192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0"/>
                  </a:lnTo>
                  <a:lnTo>
                    <a:pt x="92929" y="28502"/>
                  </a:lnTo>
                  <a:lnTo>
                    <a:pt x="57006" y="57005"/>
                  </a:lnTo>
                  <a:lnTo>
                    <a:pt x="28503" y="92928"/>
                  </a:lnTo>
                  <a:lnTo>
                    <a:pt x="9501" y="133069"/>
                  </a:lnTo>
                  <a:lnTo>
                    <a:pt x="0" y="175739"/>
                  </a:lnTo>
                  <a:lnTo>
                    <a:pt x="0" y="219252"/>
                  </a:lnTo>
                  <a:lnTo>
                    <a:pt x="9501" y="261923"/>
                  </a:lnTo>
                  <a:lnTo>
                    <a:pt x="28503" y="302063"/>
                  </a:lnTo>
                  <a:lnTo>
                    <a:pt x="57006" y="337987"/>
                  </a:lnTo>
                  <a:lnTo>
                    <a:pt x="92929" y="366490"/>
                  </a:lnTo>
                  <a:lnTo>
                    <a:pt x="133070" y="385492"/>
                  </a:lnTo>
                  <a:lnTo>
                    <a:pt x="175740" y="394993"/>
                  </a:lnTo>
                  <a:lnTo>
                    <a:pt x="219253" y="394993"/>
                  </a:lnTo>
                  <a:lnTo>
                    <a:pt x="261923" y="385492"/>
                  </a:lnTo>
                  <a:lnTo>
                    <a:pt x="302063" y="366490"/>
                  </a:lnTo>
                  <a:lnTo>
                    <a:pt x="337987" y="337987"/>
                  </a:lnTo>
                  <a:lnTo>
                    <a:pt x="366490" y="302063"/>
                  </a:lnTo>
                  <a:lnTo>
                    <a:pt x="385492" y="261923"/>
                  </a:lnTo>
                  <a:lnTo>
                    <a:pt x="394993" y="219252"/>
                  </a:lnTo>
                  <a:lnTo>
                    <a:pt x="394993" y="175739"/>
                  </a:lnTo>
                  <a:lnTo>
                    <a:pt x="385492" y="133069"/>
                  </a:lnTo>
                  <a:lnTo>
                    <a:pt x="366490" y="92928"/>
                  </a:lnTo>
                  <a:lnTo>
                    <a:pt x="337987" y="57005"/>
                  </a:lnTo>
                  <a:lnTo>
                    <a:pt x="302063" y="28502"/>
                  </a:lnTo>
                  <a:lnTo>
                    <a:pt x="261923" y="9500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C82506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96221" y="7163191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11200" y="1765300"/>
            <a:ext cx="89598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dirty="0">
                <a:latin typeface="Arial"/>
                <a:cs typeface="Arial"/>
              </a:rPr>
              <a:t>Average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the</a:t>
            </a:r>
            <a:r>
              <a:rPr sz="3400" spc="-55" dirty="0">
                <a:latin typeface="Arial"/>
                <a:cs typeface="Arial"/>
              </a:rPr>
              <a:t> </a:t>
            </a:r>
            <a:r>
              <a:rPr sz="3400" spc="85" dirty="0">
                <a:latin typeface="Arial"/>
                <a:cs typeface="Arial"/>
              </a:rPr>
              <a:t>NxN</a:t>
            </a:r>
            <a:r>
              <a:rPr sz="3400" spc="-55" dirty="0">
                <a:latin typeface="Arial"/>
                <a:cs typeface="Arial"/>
              </a:rPr>
              <a:t> </a:t>
            </a:r>
            <a:r>
              <a:rPr sz="3400" spc="-30" dirty="0">
                <a:latin typeface="Arial"/>
                <a:cs typeface="Arial"/>
              </a:rPr>
              <a:t>samples</a:t>
            </a:r>
            <a:r>
              <a:rPr sz="3400" spc="-55" dirty="0">
                <a:latin typeface="Arial"/>
                <a:cs typeface="Arial"/>
              </a:rPr>
              <a:t> </a:t>
            </a:r>
            <a:r>
              <a:rPr sz="3400" spc="150" dirty="0">
                <a:latin typeface="Arial"/>
                <a:cs typeface="Arial"/>
              </a:rPr>
              <a:t>“inside”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each</a:t>
            </a:r>
            <a:r>
              <a:rPr sz="3400" spc="-5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pixel.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293684" y="3527506"/>
            <a:ext cx="433705" cy="433705"/>
            <a:chOff x="2293684" y="3527506"/>
            <a:chExt cx="433705" cy="433705"/>
          </a:xfrm>
        </p:grpSpPr>
        <p:sp>
          <p:nvSpPr>
            <p:cNvPr id="40" name="object 40"/>
            <p:cNvSpPr/>
            <p:nvPr/>
          </p:nvSpPr>
          <p:spPr>
            <a:xfrm>
              <a:off x="2312735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5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1"/>
                  </a:lnTo>
                  <a:lnTo>
                    <a:pt x="92929" y="28503"/>
                  </a:lnTo>
                  <a:lnTo>
                    <a:pt x="57006" y="57006"/>
                  </a:lnTo>
                  <a:lnTo>
                    <a:pt x="28503" y="92929"/>
                  </a:lnTo>
                  <a:lnTo>
                    <a:pt x="9501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1" y="261923"/>
                  </a:lnTo>
                  <a:lnTo>
                    <a:pt x="28503" y="302063"/>
                  </a:lnTo>
                  <a:lnTo>
                    <a:pt x="57006" y="337987"/>
                  </a:lnTo>
                  <a:lnTo>
                    <a:pt x="92929" y="366490"/>
                  </a:lnTo>
                  <a:lnTo>
                    <a:pt x="133070" y="385492"/>
                  </a:lnTo>
                  <a:lnTo>
                    <a:pt x="175740" y="394993"/>
                  </a:lnTo>
                  <a:lnTo>
                    <a:pt x="219253" y="394993"/>
                  </a:lnTo>
                  <a:lnTo>
                    <a:pt x="261923" y="385492"/>
                  </a:lnTo>
                  <a:lnTo>
                    <a:pt x="302063" y="366490"/>
                  </a:lnTo>
                  <a:lnTo>
                    <a:pt x="337987" y="337987"/>
                  </a:lnTo>
                  <a:lnTo>
                    <a:pt x="366490" y="302063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3" y="28503"/>
                  </a:lnTo>
                  <a:lnTo>
                    <a:pt x="261923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312734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5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8773043" y="3527506"/>
            <a:ext cx="433705" cy="433705"/>
            <a:chOff x="8773043" y="3527506"/>
            <a:chExt cx="433705" cy="433705"/>
          </a:xfrm>
        </p:grpSpPr>
        <p:sp>
          <p:nvSpPr>
            <p:cNvPr id="43" name="object 43"/>
            <p:cNvSpPr/>
            <p:nvPr/>
          </p:nvSpPr>
          <p:spPr>
            <a:xfrm>
              <a:off x="8792094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2" y="0"/>
                  </a:moveTo>
                  <a:lnTo>
                    <a:pt x="175739" y="0"/>
                  </a:lnTo>
                  <a:lnTo>
                    <a:pt x="133069" y="9501"/>
                  </a:lnTo>
                  <a:lnTo>
                    <a:pt x="92928" y="28503"/>
                  </a:lnTo>
                  <a:lnTo>
                    <a:pt x="57005" y="57006"/>
                  </a:lnTo>
                  <a:lnTo>
                    <a:pt x="28502" y="92929"/>
                  </a:lnTo>
                  <a:lnTo>
                    <a:pt x="9500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3"/>
                  </a:lnTo>
                  <a:lnTo>
                    <a:pt x="28502" y="302063"/>
                  </a:lnTo>
                  <a:lnTo>
                    <a:pt x="57005" y="337987"/>
                  </a:lnTo>
                  <a:lnTo>
                    <a:pt x="92928" y="366490"/>
                  </a:lnTo>
                  <a:lnTo>
                    <a:pt x="133069" y="385492"/>
                  </a:lnTo>
                  <a:lnTo>
                    <a:pt x="175739" y="394993"/>
                  </a:lnTo>
                  <a:lnTo>
                    <a:pt x="219252" y="394993"/>
                  </a:lnTo>
                  <a:lnTo>
                    <a:pt x="261923" y="385492"/>
                  </a:lnTo>
                  <a:lnTo>
                    <a:pt x="302063" y="366490"/>
                  </a:lnTo>
                  <a:lnTo>
                    <a:pt x="337987" y="337987"/>
                  </a:lnTo>
                  <a:lnTo>
                    <a:pt x="366490" y="302063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3" y="28503"/>
                  </a:lnTo>
                  <a:lnTo>
                    <a:pt x="261923" y="9501"/>
                  </a:lnTo>
                  <a:lnTo>
                    <a:pt x="219252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792093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10068915" y="3527506"/>
            <a:ext cx="433705" cy="433705"/>
            <a:chOff x="10068915" y="3527506"/>
            <a:chExt cx="433705" cy="433705"/>
          </a:xfrm>
        </p:grpSpPr>
        <p:sp>
          <p:nvSpPr>
            <p:cNvPr id="46" name="object 46"/>
            <p:cNvSpPr/>
            <p:nvPr/>
          </p:nvSpPr>
          <p:spPr>
            <a:xfrm>
              <a:off x="10087965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39" y="0"/>
                  </a:lnTo>
                  <a:lnTo>
                    <a:pt x="133069" y="9501"/>
                  </a:lnTo>
                  <a:lnTo>
                    <a:pt x="92929" y="28503"/>
                  </a:lnTo>
                  <a:lnTo>
                    <a:pt x="57005" y="57006"/>
                  </a:lnTo>
                  <a:lnTo>
                    <a:pt x="28502" y="92929"/>
                  </a:lnTo>
                  <a:lnTo>
                    <a:pt x="9500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3"/>
                  </a:lnTo>
                  <a:lnTo>
                    <a:pt x="28502" y="302063"/>
                  </a:lnTo>
                  <a:lnTo>
                    <a:pt x="57005" y="337987"/>
                  </a:lnTo>
                  <a:lnTo>
                    <a:pt x="92929" y="366490"/>
                  </a:lnTo>
                  <a:lnTo>
                    <a:pt x="133069" y="385492"/>
                  </a:lnTo>
                  <a:lnTo>
                    <a:pt x="175739" y="394993"/>
                  </a:lnTo>
                  <a:lnTo>
                    <a:pt x="219253" y="394993"/>
                  </a:lnTo>
                  <a:lnTo>
                    <a:pt x="261923" y="385492"/>
                  </a:lnTo>
                  <a:lnTo>
                    <a:pt x="302064" y="366490"/>
                  </a:lnTo>
                  <a:lnTo>
                    <a:pt x="337987" y="337987"/>
                  </a:lnTo>
                  <a:lnTo>
                    <a:pt x="366490" y="302063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4" y="28503"/>
                  </a:lnTo>
                  <a:lnTo>
                    <a:pt x="261923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087965" y="354655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2293684" y="4731086"/>
            <a:ext cx="433705" cy="433705"/>
            <a:chOff x="2293684" y="4731086"/>
            <a:chExt cx="433705" cy="433705"/>
          </a:xfrm>
        </p:grpSpPr>
        <p:sp>
          <p:nvSpPr>
            <p:cNvPr id="49" name="object 49"/>
            <p:cNvSpPr/>
            <p:nvPr/>
          </p:nvSpPr>
          <p:spPr>
            <a:xfrm>
              <a:off x="2312735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5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1"/>
                  </a:lnTo>
                  <a:lnTo>
                    <a:pt x="92929" y="28503"/>
                  </a:lnTo>
                  <a:lnTo>
                    <a:pt x="57006" y="57006"/>
                  </a:lnTo>
                  <a:lnTo>
                    <a:pt x="28503" y="92929"/>
                  </a:lnTo>
                  <a:lnTo>
                    <a:pt x="9501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1" y="261924"/>
                  </a:lnTo>
                  <a:lnTo>
                    <a:pt x="28503" y="302064"/>
                  </a:lnTo>
                  <a:lnTo>
                    <a:pt x="57006" y="337988"/>
                  </a:lnTo>
                  <a:lnTo>
                    <a:pt x="92929" y="366491"/>
                  </a:lnTo>
                  <a:lnTo>
                    <a:pt x="133070" y="385493"/>
                  </a:lnTo>
                  <a:lnTo>
                    <a:pt x="175740" y="394994"/>
                  </a:lnTo>
                  <a:lnTo>
                    <a:pt x="219253" y="394994"/>
                  </a:lnTo>
                  <a:lnTo>
                    <a:pt x="261924" y="385493"/>
                  </a:lnTo>
                  <a:lnTo>
                    <a:pt x="302064" y="366491"/>
                  </a:lnTo>
                  <a:lnTo>
                    <a:pt x="337988" y="337988"/>
                  </a:lnTo>
                  <a:lnTo>
                    <a:pt x="366491" y="302064"/>
                  </a:lnTo>
                  <a:lnTo>
                    <a:pt x="385493" y="261924"/>
                  </a:lnTo>
                  <a:lnTo>
                    <a:pt x="394994" y="219253"/>
                  </a:lnTo>
                  <a:lnTo>
                    <a:pt x="394994" y="175740"/>
                  </a:lnTo>
                  <a:lnTo>
                    <a:pt x="385493" y="133070"/>
                  </a:lnTo>
                  <a:lnTo>
                    <a:pt x="366491" y="92929"/>
                  </a:lnTo>
                  <a:lnTo>
                    <a:pt x="337988" y="57006"/>
                  </a:lnTo>
                  <a:lnTo>
                    <a:pt x="302064" y="28503"/>
                  </a:lnTo>
                  <a:lnTo>
                    <a:pt x="261924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312734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5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8773043" y="4731086"/>
            <a:ext cx="433705" cy="433705"/>
            <a:chOff x="8773043" y="4731086"/>
            <a:chExt cx="433705" cy="433705"/>
          </a:xfrm>
        </p:grpSpPr>
        <p:sp>
          <p:nvSpPr>
            <p:cNvPr id="52" name="object 52"/>
            <p:cNvSpPr/>
            <p:nvPr/>
          </p:nvSpPr>
          <p:spPr>
            <a:xfrm>
              <a:off x="8792094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2" y="0"/>
                  </a:moveTo>
                  <a:lnTo>
                    <a:pt x="175739" y="0"/>
                  </a:lnTo>
                  <a:lnTo>
                    <a:pt x="133069" y="9501"/>
                  </a:lnTo>
                  <a:lnTo>
                    <a:pt x="92928" y="28503"/>
                  </a:lnTo>
                  <a:lnTo>
                    <a:pt x="57005" y="57006"/>
                  </a:lnTo>
                  <a:lnTo>
                    <a:pt x="28502" y="92929"/>
                  </a:lnTo>
                  <a:lnTo>
                    <a:pt x="9500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4"/>
                  </a:lnTo>
                  <a:lnTo>
                    <a:pt x="28502" y="302064"/>
                  </a:lnTo>
                  <a:lnTo>
                    <a:pt x="57005" y="337988"/>
                  </a:lnTo>
                  <a:lnTo>
                    <a:pt x="92928" y="366491"/>
                  </a:lnTo>
                  <a:lnTo>
                    <a:pt x="133069" y="385493"/>
                  </a:lnTo>
                  <a:lnTo>
                    <a:pt x="175739" y="394994"/>
                  </a:lnTo>
                  <a:lnTo>
                    <a:pt x="219252" y="394994"/>
                  </a:lnTo>
                  <a:lnTo>
                    <a:pt x="261923" y="385493"/>
                  </a:lnTo>
                  <a:lnTo>
                    <a:pt x="302063" y="366491"/>
                  </a:lnTo>
                  <a:lnTo>
                    <a:pt x="337987" y="337988"/>
                  </a:lnTo>
                  <a:lnTo>
                    <a:pt x="366490" y="302064"/>
                  </a:lnTo>
                  <a:lnTo>
                    <a:pt x="385492" y="261924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3" y="28503"/>
                  </a:lnTo>
                  <a:lnTo>
                    <a:pt x="261923" y="9501"/>
                  </a:lnTo>
                  <a:lnTo>
                    <a:pt x="219252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792093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10068915" y="4731086"/>
            <a:ext cx="433705" cy="433705"/>
            <a:chOff x="10068915" y="4731086"/>
            <a:chExt cx="433705" cy="433705"/>
          </a:xfrm>
        </p:grpSpPr>
        <p:sp>
          <p:nvSpPr>
            <p:cNvPr id="55" name="object 55"/>
            <p:cNvSpPr/>
            <p:nvPr/>
          </p:nvSpPr>
          <p:spPr>
            <a:xfrm>
              <a:off x="10087965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39" y="0"/>
                  </a:lnTo>
                  <a:lnTo>
                    <a:pt x="133069" y="9501"/>
                  </a:lnTo>
                  <a:lnTo>
                    <a:pt x="92929" y="28503"/>
                  </a:lnTo>
                  <a:lnTo>
                    <a:pt x="57005" y="57006"/>
                  </a:lnTo>
                  <a:lnTo>
                    <a:pt x="28502" y="92929"/>
                  </a:lnTo>
                  <a:lnTo>
                    <a:pt x="9500" y="133070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4"/>
                  </a:lnTo>
                  <a:lnTo>
                    <a:pt x="28502" y="302064"/>
                  </a:lnTo>
                  <a:lnTo>
                    <a:pt x="57005" y="337988"/>
                  </a:lnTo>
                  <a:lnTo>
                    <a:pt x="92929" y="366491"/>
                  </a:lnTo>
                  <a:lnTo>
                    <a:pt x="133069" y="385493"/>
                  </a:lnTo>
                  <a:lnTo>
                    <a:pt x="175739" y="394994"/>
                  </a:lnTo>
                  <a:lnTo>
                    <a:pt x="219253" y="394994"/>
                  </a:lnTo>
                  <a:lnTo>
                    <a:pt x="261923" y="385493"/>
                  </a:lnTo>
                  <a:lnTo>
                    <a:pt x="302064" y="366491"/>
                  </a:lnTo>
                  <a:lnTo>
                    <a:pt x="337987" y="337988"/>
                  </a:lnTo>
                  <a:lnTo>
                    <a:pt x="366490" y="302064"/>
                  </a:lnTo>
                  <a:lnTo>
                    <a:pt x="385492" y="261924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70"/>
                  </a:lnTo>
                  <a:lnTo>
                    <a:pt x="366490" y="92929"/>
                  </a:lnTo>
                  <a:lnTo>
                    <a:pt x="337987" y="57006"/>
                  </a:lnTo>
                  <a:lnTo>
                    <a:pt x="302064" y="28503"/>
                  </a:lnTo>
                  <a:lnTo>
                    <a:pt x="261923" y="9501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087965" y="4750136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2293684" y="5937614"/>
            <a:ext cx="433705" cy="433705"/>
            <a:chOff x="2293684" y="5937614"/>
            <a:chExt cx="433705" cy="433705"/>
          </a:xfrm>
        </p:grpSpPr>
        <p:sp>
          <p:nvSpPr>
            <p:cNvPr id="58" name="object 58"/>
            <p:cNvSpPr/>
            <p:nvPr/>
          </p:nvSpPr>
          <p:spPr>
            <a:xfrm>
              <a:off x="2312735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5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0"/>
                  </a:lnTo>
                  <a:lnTo>
                    <a:pt x="92929" y="28502"/>
                  </a:lnTo>
                  <a:lnTo>
                    <a:pt x="57006" y="57005"/>
                  </a:lnTo>
                  <a:lnTo>
                    <a:pt x="28503" y="92929"/>
                  </a:lnTo>
                  <a:lnTo>
                    <a:pt x="9501" y="133069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1" y="261923"/>
                  </a:lnTo>
                  <a:lnTo>
                    <a:pt x="28503" y="302064"/>
                  </a:lnTo>
                  <a:lnTo>
                    <a:pt x="57006" y="337987"/>
                  </a:lnTo>
                  <a:lnTo>
                    <a:pt x="92929" y="366490"/>
                  </a:lnTo>
                  <a:lnTo>
                    <a:pt x="133070" y="385493"/>
                  </a:lnTo>
                  <a:lnTo>
                    <a:pt x="175740" y="394994"/>
                  </a:lnTo>
                  <a:lnTo>
                    <a:pt x="219253" y="394994"/>
                  </a:lnTo>
                  <a:lnTo>
                    <a:pt x="261924" y="385493"/>
                  </a:lnTo>
                  <a:lnTo>
                    <a:pt x="302064" y="366490"/>
                  </a:lnTo>
                  <a:lnTo>
                    <a:pt x="337988" y="337987"/>
                  </a:lnTo>
                  <a:lnTo>
                    <a:pt x="366491" y="302064"/>
                  </a:lnTo>
                  <a:lnTo>
                    <a:pt x="385493" y="261923"/>
                  </a:lnTo>
                  <a:lnTo>
                    <a:pt x="394994" y="219253"/>
                  </a:lnTo>
                  <a:lnTo>
                    <a:pt x="394994" y="175740"/>
                  </a:lnTo>
                  <a:lnTo>
                    <a:pt x="385493" y="133069"/>
                  </a:lnTo>
                  <a:lnTo>
                    <a:pt x="366491" y="92929"/>
                  </a:lnTo>
                  <a:lnTo>
                    <a:pt x="337988" y="57005"/>
                  </a:lnTo>
                  <a:lnTo>
                    <a:pt x="302064" y="28502"/>
                  </a:lnTo>
                  <a:lnTo>
                    <a:pt x="261924" y="9500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312734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5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8773043" y="5937614"/>
            <a:ext cx="433705" cy="433705"/>
            <a:chOff x="8773043" y="5937614"/>
            <a:chExt cx="433705" cy="433705"/>
          </a:xfrm>
        </p:grpSpPr>
        <p:sp>
          <p:nvSpPr>
            <p:cNvPr id="61" name="object 61"/>
            <p:cNvSpPr/>
            <p:nvPr/>
          </p:nvSpPr>
          <p:spPr>
            <a:xfrm>
              <a:off x="8792094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2" y="0"/>
                  </a:moveTo>
                  <a:lnTo>
                    <a:pt x="175739" y="0"/>
                  </a:lnTo>
                  <a:lnTo>
                    <a:pt x="133069" y="9500"/>
                  </a:lnTo>
                  <a:lnTo>
                    <a:pt x="92928" y="28502"/>
                  </a:lnTo>
                  <a:lnTo>
                    <a:pt x="57005" y="57005"/>
                  </a:lnTo>
                  <a:lnTo>
                    <a:pt x="28502" y="92929"/>
                  </a:lnTo>
                  <a:lnTo>
                    <a:pt x="9500" y="133069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3"/>
                  </a:lnTo>
                  <a:lnTo>
                    <a:pt x="28502" y="302064"/>
                  </a:lnTo>
                  <a:lnTo>
                    <a:pt x="57005" y="337987"/>
                  </a:lnTo>
                  <a:lnTo>
                    <a:pt x="92928" y="366490"/>
                  </a:lnTo>
                  <a:lnTo>
                    <a:pt x="133069" y="385493"/>
                  </a:lnTo>
                  <a:lnTo>
                    <a:pt x="175739" y="394994"/>
                  </a:lnTo>
                  <a:lnTo>
                    <a:pt x="219252" y="394994"/>
                  </a:lnTo>
                  <a:lnTo>
                    <a:pt x="261923" y="385493"/>
                  </a:lnTo>
                  <a:lnTo>
                    <a:pt x="302063" y="366490"/>
                  </a:lnTo>
                  <a:lnTo>
                    <a:pt x="337987" y="337987"/>
                  </a:lnTo>
                  <a:lnTo>
                    <a:pt x="366490" y="302064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69"/>
                  </a:lnTo>
                  <a:lnTo>
                    <a:pt x="366490" y="92929"/>
                  </a:lnTo>
                  <a:lnTo>
                    <a:pt x="337987" y="57005"/>
                  </a:lnTo>
                  <a:lnTo>
                    <a:pt x="302063" y="28502"/>
                  </a:lnTo>
                  <a:lnTo>
                    <a:pt x="261923" y="9500"/>
                  </a:lnTo>
                  <a:lnTo>
                    <a:pt x="219252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792093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10068915" y="5937614"/>
            <a:ext cx="433705" cy="433705"/>
            <a:chOff x="10068915" y="5937614"/>
            <a:chExt cx="433705" cy="433705"/>
          </a:xfrm>
        </p:grpSpPr>
        <p:sp>
          <p:nvSpPr>
            <p:cNvPr id="64" name="object 64"/>
            <p:cNvSpPr/>
            <p:nvPr/>
          </p:nvSpPr>
          <p:spPr>
            <a:xfrm>
              <a:off x="10087965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39" y="0"/>
                  </a:lnTo>
                  <a:lnTo>
                    <a:pt x="133069" y="9500"/>
                  </a:lnTo>
                  <a:lnTo>
                    <a:pt x="92929" y="28502"/>
                  </a:lnTo>
                  <a:lnTo>
                    <a:pt x="57005" y="57005"/>
                  </a:lnTo>
                  <a:lnTo>
                    <a:pt x="28502" y="92929"/>
                  </a:lnTo>
                  <a:lnTo>
                    <a:pt x="9500" y="133069"/>
                  </a:lnTo>
                  <a:lnTo>
                    <a:pt x="0" y="175740"/>
                  </a:lnTo>
                  <a:lnTo>
                    <a:pt x="0" y="219253"/>
                  </a:lnTo>
                  <a:lnTo>
                    <a:pt x="9500" y="261923"/>
                  </a:lnTo>
                  <a:lnTo>
                    <a:pt x="28502" y="302064"/>
                  </a:lnTo>
                  <a:lnTo>
                    <a:pt x="57005" y="337987"/>
                  </a:lnTo>
                  <a:lnTo>
                    <a:pt x="92929" y="366490"/>
                  </a:lnTo>
                  <a:lnTo>
                    <a:pt x="133069" y="385493"/>
                  </a:lnTo>
                  <a:lnTo>
                    <a:pt x="175739" y="394994"/>
                  </a:lnTo>
                  <a:lnTo>
                    <a:pt x="219253" y="394994"/>
                  </a:lnTo>
                  <a:lnTo>
                    <a:pt x="261923" y="385493"/>
                  </a:lnTo>
                  <a:lnTo>
                    <a:pt x="302064" y="366490"/>
                  </a:lnTo>
                  <a:lnTo>
                    <a:pt x="337987" y="337987"/>
                  </a:lnTo>
                  <a:lnTo>
                    <a:pt x="366490" y="302064"/>
                  </a:lnTo>
                  <a:lnTo>
                    <a:pt x="385492" y="261923"/>
                  </a:lnTo>
                  <a:lnTo>
                    <a:pt x="394993" y="219253"/>
                  </a:lnTo>
                  <a:lnTo>
                    <a:pt x="394993" y="175740"/>
                  </a:lnTo>
                  <a:lnTo>
                    <a:pt x="385492" y="133069"/>
                  </a:lnTo>
                  <a:lnTo>
                    <a:pt x="366490" y="92929"/>
                  </a:lnTo>
                  <a:lnTo>
                    <a:pt x="337987" y="57005"/>
                  </a:lnTo>
                  <a:lnTo>
                    <a:pt x="302064" y="28502"/>
                  </a:lnTo>
                  <a:lnTo>
                    <a:pt x="261923" y="9500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087965" y="5956664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2293684" y="7144141"/>
            <a:ext cx="433705" cy="433705"/>
            <a:chOff x="2293684" y="7144141"/>
            <a:chExt cx="433705" cy="433705"/>
          </a:xfrm>
        </p:grpSpPr>
        <p:sp>
          <p:nvSpPr>
            <p:cNvPr id="67" name="object 67"/>
            <p:cNvSpPr/>
            <p:nvPr/>
          </p:nvSpPr>
          <p:spPr>
            <a:xfrm>
              <a:off x="2312735" y="7163192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5" h="395604">
                  <a:moveTo>
                    <a:pt x="219253" y="0"/>
                  </a:moveTo>
                  <a:lnTo>
                    <a:pt x="175740" y="0"/>
                  </a:lnTo>
                  <a:lnTo>
                    <a:pt x="133070" y="9500"/>
                  </a:lnTo>
                  <a:lnTo>
                    <a:pt x="92929" y="28502"/>
                  </a:lnTo>
                  <a:lnTo>
                    <a:pt x="57006" y="57005"/>
                  </a:lnTo>
                  <a:lnTo>
                    <a:pt x="28503" y="92928"/>
                  </a:lnTo>
                  <a:lnTo>
                    <a:pt x="9501" y="133069"/>
                  </a:lnTo>
                  <a:lnTo>
                    <a:pt x="0" y="175739"/>
                  </a:lnTo>
                  <a:lnTo>
                    <a:pt x="0" y="219252"/>
                  </a:lnTo>
                  <a:lnTo>
                    <a:pt x="9501" y="261923"/>
                  </a:lnTo>
                  <a:lnTo>
                    <a:pt x="28503" y="302063"/>
                  </a:lnTo>
                  <a:lnTo>
                    <a:pt x="57006" y="337987"/>
                  </a:lnTo>
                  <a:lnTo>
                    <a:pt x="92929" y="366490"/>
                  </a:lnTo>
                  <a:lnTo>
                    <a:pt x="133070" y="385492"/>
                  </a:lnTo>
                  <a:lnTo>
                    <a:pt x="175740" y="394993"/>
                  </a:lnTo>
                  <a:lnTo>
                    <a:pt x="219253" y="394993"/>
                  </a:lnTo>
                  <a:lnTo>
                    <a:pt x="261923" y="385492"/>
                  </a:lnTo>
                  <a:lnTo>
                    <a:pt x="302063" y="366490"/>
                  </a:lnTo>
                  <a:lnTo>
                    <a:pt x="337987" y="337987"/>
                  </a:lnTo>
                  <a:lnTo>
                    <a:pt x="366490" y="302063"/>
                  </a:lnTo>
                  <a:lnTo>
                    <a:pt x="385492" y="261923"/>
                  </a:lnTo>
                  <a:lnTo>
                    <a:pt x="394993" y="219252"/>
                  </a:lnTo>
                  <a:lnTo>
                    <a:pt x="394993" y="175739"/>
                  </a:lnTo>
                  <a:lnTo>
                    <a:pt x="385492" y="133069"/>
                  </a:lnTo>
                  <a:lnTo>
                    <a:pt x="366490" y="92928"/>
                  </a:lnTo>
                  <a:lnTo>
                    <a:pt x="337987" y="57005"/>
                  </a:lnTo>
                  <a:lnTo>
                    <a:pt x="302063" y="28502"/>
                  </a:lnTo>
                  <a:lnTo>
                    <a:pt x="261923" y="9500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312734" y="7163191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5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8773043" y="7144141"/>
            <a:ext cx="433705" cy="433705"/>
            <a:chOff x="8773043" y="7144141"/>
            <a:chExt cx="433705" cy="433705"/>
          </a:xfrm>
        </p:grpSpPr>
        <p:sp>
          <p:nvSpPr>
            <p:cNvPr id="70" name="object 70"/>
            <p:cNvSpPr/>
            <p:nvPr/>
          </p:nvSpPr>
          <p:spPr>
            <a:xfrm>
              <a:off x="8792094" y="7163192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2" y="0"/>
                  </a:moveTo>
                  <a:lnTo>
                    <a:pt x="175739" y="0"/>
                  </a:lnTo>
                  <a:lnTo>
                    <a:pt x="133069" y="9500"/>
                  </a:lnTo>
                  <a:lnTo>
                    <a:pt x="92928" y="28502"/>
                  </a:lnTo>
                  <a:lnTo>
                    <a:pt x="57005" y="57005"/>
                  </a:lnTo>
                  <a:lnTo>
                    <a:pt x="28502" y="92928"/>
                  </a:lnTo>
                  <a:lnTo>
                    <a:pt x="9500" y="133069"/>
                  </a:lnTo>
                  <a:lnTo>
                    <a:pt x="0" y="175739"/>
                  </a:lnTo>
                  <a:lnTo>
                    <a:pt x="0" y="219252"/>
                  </a:lnTo>
                  <a:lnTo>
                    <a:pt x="9500" y="261923"/>
                  </a:lnTo>
                  <a:lnTo>
                    <a:pt x="28502" y="302063"/>
                  </a:lnTo>
                  <a:lnTo>
                    <a:pt x="57005" y="337987"/>
                  </a:lnTo>
                  <a:lnTo>
                    <a:pt x="92928" y="366490"/>
                  </a:lnTo>
                  <a:lnTo>
                    <a:pt x="133069" y="385492"/>
                  </a:lnTo>
                  <a:lnTo>
                    <a:pt x="175739" y="394993"/>
                  </a:lnTo>
                  <a:lnTo>
                    <a:pt x="219252" y="394993"/>
                  </a:lnTo>
                  <a:lnTo>
                    <a:pt x="261923" y="385492"/>
                  </a:lnTo>
                  <a:lnTo>
                    <a:pt x="302063" y="366490"/>
                  </a:lnTo>
                  <a:lnTo>
                    <a:pt x="337987" y="337987"/>
                  </a:lnTo>
                  <a:lnTo>
                    <a:pt x="366490" y="302063"/>
                  </a:lnTo>
                  <a:lnTo>
                    <a:pt x="385492" y="261923"/>
                  </a:lnTo>
                  <a:lnTo>
                    <a:pt x="394993" y="219252"/>
                  </a:lnTo>
                  <a:lnTo>
                    <a:pt x="394993" y="175739"/>
                  </a:lnTo>
                  <a:lnTo>
                    <a:pt x="385492" y="133069"/>
                  </a:lnTo>
                  <a:lnTo>
                    <a:pt x="366490" y="92928"/>
                  </a:lnTo>
                  <a:lnTo>
                    <a:pt x="337987" y="57005"/>
                  </a:lnTo>
                  <a:lnTo>
                    <a:pt x="302063" y="28502"/>
                  </a:lnTo>
                  <a:lnTo>
                    <a:pt x="261923" y="9500"/>
                  </a:lnTo>
                  <a:lnTo>
                    <a:pt x="219252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792093" y="7163191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10068915" y="7144141"/>
            <a:ext cx="433705" cy="433705"/>
            <a:chOff x="10068915" y="7144141"/>
            <a:chExt cx="433705" cy="433705"/>
          </a:xfrm>
        </p:grpSpPr>
        <p:sp>
          <p:nvSpPr>
            <p:cNvPr id="73" name="object 73"/>
            <p:cNvSpPr/>
            <p:nvPr/>
          </p:nvSpPr>
          <p:spPr>
            <a:xfrm>
              <a:off x="10087965" y="7163192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219253" y="0"/>
                  </a:moveTo>
                  <a:lnTo>
                    <a:pt x="175739" y="0"/>
                  </a:lnTo>
                  <a:lnTo>
                    <a:pt x="133069" y="9500"/>
                  </a:lnTo>
                  <a:lnTo>
                    <a:pt x="92929" y="28502"/>
                  </a:lnTo>
                  <a:lnTo>
                    <a:pt x="57005" y="57005"/>
                  </a:lnTo>
                  <a:lnTo>
                    <a:pt x="28502" y="92928"/>
                  </a:lnTo>
                  <a:lnTo>
                    <a:pt x="9500" y="133069"/>
                  </a:lnTo>
                  <a:lnTo>
                    <a:pt x="0" y="175739"/>
                  </a:lnTo>
                  <a:lnTo>
                    <a:pt x="0" y="219252"/>
                  </a:lnTo>
                  <a:lnTo>
                    <a:pt x="9500" y="261923"/>
                  </a:lnTo>
                  <a:lnTo>
                    <a:pt x="28502" y="302063"/>
                  </a:lnTo>
                  <a:lnTo>
                    <a:pt x="57005" y="337987"/>
                  </a:lnTo>
                  <a:lnTo>
                    <a:pt x="92929" y="366490"/>
                  </a:lnTo>
                  <a:lnTo>
                    <a:pt x="133069" y="385492"/>
                  </a:lnTo>
                  <a:lnTo>
                    <a:pt x="175739" y="394993"/>
                  </a:lnTo>
                  <a:lnTo>
                    <a:pt x="219253" y="394993"/>
                  </a:lnTo>
                  <a:lnTo>
                    <a:pt x="261923" y="385492"/>
                  </a:lnTo>
                  <a:lnTo>
                    <a:pt x="302064" y="366490"/>
                  </a:lnTo>
                  <a:lnTo>
                    <a:pt x="337987" y="337987"/>
                  </a:lnTo>
                  <a:lnTo>
                    <a:pt x="366490" y="302063"/>
                  </a:lnTo>
                  <a:lnTo>
                    <a:pt x="385492" y="261923"/>
                  </a:lnTo>
                  <a:lnTo>
                    <a:pt x="394993" y="219252"/>
                  </a:lnTo>
                  <a:lnTo>
                    <a:pt x="394993" y="175739"/>
                  </a:lnTo>
                  <a:lnTo>
                    <a:pt x="385492" y="133069"/>
                  </a:lnTo>
                  <a:lnTo>
                    <a:pt x="366490" y="92928"/>
                  </a:lnTo>
                  <a:lnTo>
                    <a:pt x="337987" y="57005"/>
                  </a:lnTo>
                  <a:lnTo>
                    <a:pt x="302064" y="28502"/>
                  </a:lnTo>
                  <a:lnTo>
                    <a:pt x="261923" y="9500"/>
                  </a:lnTo>
                  <a:lnTo>
                    <a:pt x="219253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087965" y="7163191"/>
              <a:ext cx="395605" cy="395605"/>
            </a:xfrm>
            <a:custGeom>
              <a:avLst/>
              <a:gdLst/>
              <a:ahLst/>
              <a:cxnLst/>
              <a:rect l="l" t="t" r="r" b="b"/>
              <a:pathLst>
                <a:path w="395604" h="395604">
                  <a:moveTo>
                    <a:pt x="337987" y="57005"/>
                  </a:moveTo>
                  <a:lnTo>
                    <a:pt x="366490" y="92929"/>
                  </a:lnTo>
                  <a:lnTo>
                    <a:pt x="385492" y="133069"/>
                  </a:lnTo>
                  <a:lnTo>
                    <a:pt x="394993" y="175740"/>
                  </a:lnTo>
                  <a:lnTo>
                    <a:pt x="394993" y="219253"/>
                  </a:lnTo>
                  <a:lnTo>
                    <a:pt x="385492" y="261923"/>
                  </a:lnTo>
                  <a:lnTo>
                    <a:pt x="366490" y="302064"/>
                  </a:lnTo>
                  <a:lnTo>
                    <a:pt x="337987" y="337987"/>
                  </a:lnTo>
                  <a:lnTo>
                    <a:pt x="302064" y="366490"/>
                  </a:lnTo>
                  <a:lnTo>
                    <a:pt x="261923" y="385492"/>
                  </a:lnTo>
                  <a:lnTo>
                    <a:pt x="219253" y="394993"/>
                  </a:lnTo>
                  <a:lnTo>
                    <a:pt x="175740" y="394993"/>
                  </a:lnTo>
                  <a:lnTo>
                    <a:pt x="133069" y="385492"/>
                  </a:lnTo>
                  <a:lnTo>
                    <a:pt x="92929" y="366490"/>
                  </a:lnTo>
                  <a:lnTo>
                    <a:pt x="57005" y="337987"/>
                  </a:lnTo>
                  <a:lnTo>
                    <a:pt x="28502" y="302064"/>
                  </a:lnTo>
                  <a:lnTo>
                    <a:pt x="9500" y="261923"/>
                  </a:lnTo>
                  <a:lnTo>
                    <a:pt x="0" y="219253"/>
                  </a:lnTo>
                  <a:lnTo>
                    <a:pt x="0" y="175740"/>
                  </a:lnTo>
                  <a:lnTo>
                    <a:pt x="9500" y="133069"/>
                  </a:lnTo>
                  <a:lnTo>
                    <a:pt x="28502" y="92929"/>
                  </a:lnTo>
                  <a:lnTo>
                    <a:pt x="57005" y="57005"/>
                  </a:lnTo>
                  <a:lnTo>
                    <a:pt x="92929" y="28502"/>
                  </a:lnTo>
                  <a:lnTo>
                    <a:pt x="133069" y="9500"/>
                  </a:lnTo>
                  <a:lnTo>
                    <a:pt x="175740" y="0"/>
                  </a:lnTo>
                  <a:lnTo>
                    <a:pt x="219253" y="0"/>
                  </a:lnTo>
                  <a:lnTo>
                    <a:pt x="261923" y="9500"/>
                  </a:lnTo>
                  <a:lnTo>
                    <a:pt x="302064" y="28502"/>
                  </a:lnTo>
                  <a:lnTo>
                    <a:pt x="337987" y="570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65</a:t>
            </a:fld>
            <a:endParaRPr spc="-25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66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60756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Supersampling:</a:t>
            </a:r>
            <a:r>
              <a:rPr spc="-195" dirty="0"/>
              <a:t> </a:t>
            </a:r>
            <a:r>
              <a:rPr spc="-50" dirty="0"/>
              <a:t>Result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1200" y="1765300"/>
            <a:ext cx="105390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0" dirty="0">
                <a:latin typeface="Arial"/>
                <a:cs typeface="Arial"/>
              </a:rPr>
              <a:t>This</a:t>
            </a:r>
            <a:r>
              <a:rPr sz="3400" spc="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is</a:t>
            </a:r>
            <a:r>
              <a:rPr sz="3400" spc="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the</a:t>
            </a:r>
            <a:r>
              <a:rPr sz="3400" spc="3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corresponding</a:t>
            </a:r>
            <a:r>
              <a:rPr sz="3400" spc="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signal</a:t>
            </a:r>
            <a:r>
              <a:rPr sz="3400" spc="25" dirty="0">
                <a:latin typeface="Arial"/>
                <a:cs typeface="Arial"/>
              </a:rPr>
              <a:t> </a:t>
            </a:r>
            <a:r>
              <a:rPr sz="3400" spc="95" dirty="0">
                <a:latin typeface="Arial"/>
                <a:cs typeface="Arial"/>
              </a:rPr>
              <a:t>emitted</a:t>
            </a:r>
            <a:r>
              <a:rPr sz="3400" spc="30" dirty="0">
                <a:latin typeface="Arial"/>
                <a:cs typeface="Arial"/>
              </a:rPr>
              <a:t> </a:t>
            </a:r>
            <a:r>
              <a:rPr sz="3400" spc="50" dirty="0">
                <a:latin typeface="Arial"/>
                <a:cs typeface="Arial"/>
              </a:rPr>
              <a:t>by</a:t>
            </a:r>
            <a:r>
              <a:rPr sz="3400" spc="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the</a:t>
            </a:r>
            <a:r>
              <a:rPr sz="3400" spc="2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display</a:t>
            </a:r>
            <a:endParaRPr sz="3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35150" y="3143250"/>
          <a:ext cx="9125581" cy="4853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3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3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3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3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36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36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13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3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b="1" spc="25" dirty="0">
                          <a:latin typeface="Arial"/>
                          <a:cs typeface="Arial"/>
                        </a:rPr>
                        <a:t>75%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32400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3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R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b="1" spc="30" dirty="0">
                          <a:latin typeface="Arial"/>
                          <a:cs typeface="Arial"/>
                        </a:rPr>
                        <a:t>100%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324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L="158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b="1" spc="30" dirty="0">
                          <a:latin typeface="Arial"/>
                          <a:cs typeface="Arial"/>
                        </a:rPr>
                        <a:t>100%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324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L="527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b="1" spc="25" dirty="0">
                          <a:latin typeface="Arial"/>
                          <a:cs typeface="Arial"/>
                        </a:rPr>
                        <a:t>50%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324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3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385445">
                        <a:lnSpc>
                          <a:spcPct val="100000"/>
                        </a:lnSpc>
                      </a:pPr>
                      <a:r>
                        <a:rPr sz="2000" b="1" spc="25" dirty="0">
                          <a:latin typeface="Arial"/>
                          <a:cs typeface="Arial"/>
                        </a:rPr>
                        <a:t>25%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3240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R="8890" algn="ctr">
                        <a:lnSpc>
                          <a:spcPct val="100000"/>
                        </a:lnSpc>
                      </a:pPr>
                      <a:r>
                        <a:rPr sz="2000" b="1" spc="25" dirty="0">
                          <a:latin typeface="Arial"/>
                          <a:cs typeface="Arial"/>
                        </a:rPr>
                        <a:t>50%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324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2000" b="1" spc="25" dirty="0">
                          <a:latin typeface="Arial"/>
                          <a:cs typeface="Arial"/>
                        </a:rPr>
                        <a:t>50%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324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52705" algn="ctr">
                        <a:lnSpc>
                          <a:spcPct val="100000"/>
                        </a:lnSpc>
                      </a:pPr>
                      <a:r>
                        <a:rPr sz="2000" b="1" spc="25" dirty="0">
                          <a:latin typeface="Arial"/>
                          <a:cs typeface="Arial"/>
                        </a:rPr>
                        <a:t>50%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324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Point </a:t>
            </a:r>
            <a:r>
              <a:rPr spc="-10" dirty="0"/>
              <a:t>Sampling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32584" y="2363518"/>
            <a:ext cx="5647690" cy="5647690"/>
            <a:chOff x="632584" y="2363518"/>
            <a:chExt cx="5647690" cy="56476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455" y="2545439"/>
              <a:ext cx="5337877" cy="53108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4171" y="2365105"/>
              <a:ext cx="5644515" cy="5644515"/>
            </a:xfrm>
            <a:custGeom>
              <a:avLst/>
              <a:gdLst/>
              <a:ahLst/>
              <a:cxnLst/>
              <a:rect l="l" t="t" r="r" b="b"/>
              <a:pathLst>
                <a:path w="5644515" h="5644515">
                  <a:moveTo>
                    <a:pt x="0" y="0"/>
                  </a:moveTo>
                  <a:lnTo>
                    <a:pt x="0" y="5644356"/>
                  </a:lnTo>
                  <a:lnTo>
                    <a:pt x="5644356" y="5644356"/>
                  </a:lnTo>
                  <a:lnTo>
                    <a:pt x="5644356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724068" y="2363518"/>
            <a:ext cx="5647690" cy="5647690"/>
            <a:chOff x="6724068" y="2363518"/>
            <a:chExt cx="5647690" cy="56476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5656" y="2590639"/>
              <a:ext cx="5644445" cy="541891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725656" y="2365105"/>
              <a:ext cx="5644515" cy="5644515"/>
            </a:xfrm>
            <a:custGeom>
              <a:avLst/>
              <a:gdLst/>
              <a:ahLst/>
              <a:cxnLst/>
              <a:rect l="l" t="t" r="r" b="b"/>
              <a:pathLst>
                <a:path w="5644515" h="5644515">
                  <a:moveTo>
                    <a:pt x="0" y="0"/>
                  </a:moveTo>
                  <a:lnTo>
                    <a:pt x="0" y="5644356"/>
                  </a:lnTo>
                  <a:lnTo>
                    <a:pt x="5644356" y="5644356"/>
                  </a:lnTo>
                  <a:lnTo>
                    <a:pt x="5644356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67</a:t>
            </a:fld>
            <a:endParaRPr spc="-25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4x4</a:t>
            </a:r>
            <a:r>
              <a:rPr spc="-155" dirty="0"/>
              <a:t> </a:t>
            </a:r>
            <a:r>
              <a:rPr spc="-10" dirty="0"/>
              <a:t>Supersampling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32584" y="2363518"/>
            <a:ext cx="5647690" cy="5647690"/>
            <a:chOff x="632584" y="2363518"/>
            <a:chExt cx="5647690" cy="56476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6472" y="2545439"/>
              <a:ext cx="5319844" cy="53108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4171" y="2365105"/>
              <a:ext cx="5644515" cy="5644515"/>
            </a:xfrm>
            <a:custGeom>
              <a:avLst/>
              <a:gdLst/>
              <a:ahLst/>
              <a:cxnLst/>
              <a:rect l="l" t="t" r="r" b="b"/>
              <a:pathLst>
                <a:path w="5644515" h="5644515">
                  <a:moveTo>
                    <a:pt x="0" y="0"/>
                  </a:moveTo>
                  <a:lnTo>
                    <a:pt x="0" y="5644356"/>
                  </a:lnTo>
                  <a:lnTo>
                    <a:pt x="5644356" y="5644356"/>
                  </a:lnTo>
                  <a:lnTo>
                    <a:pt x="5644356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724068" y="2363518"/>
            <a:ext cx="5647690" cy="5647690"/>
            <a:chOff x="6724068" y="2363518"/>
            <a:chExt cx="5647690" cy="56476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5656" y="2498383"/>
              <a:ext cx="5644445" cy="55111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4068" y="2363518"/>
              <a:ext cx="5647531" cy="564753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725656" y="2365105"/>
              <a:ext cx="5644515" cy="5644515"/>
            </a:xfrm>
            <a:custGeom>
              <a:avLst/>
              <a:gdLst/>
              <a:ahLst/>
              <a:cxnLst/>
              <a:rect l="l" t="t" r="r" b="b"/>
              <a:pathLst>
                <a:path w="5644515" h="5644515">
                  <a:moveTo>
                    <a:pt x="0" y="0"/>
                  </a:moveTo>
                  <a:lnTo>
                    <a:pt x="0" y="5644356"/>
                  </a:lnTo>
                  <a:lnTo>
                    <a:pt x="5644356" y="5644356"/>
                  </a:lnTo>
                  <a:lnTo>
                    <a:pt x="5644356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68</a:t>
            </a:fld>
            <a:endParaRPr spc="-25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69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49701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Antialiasing </a:t>
            </a:r>
            <a:r>
              <a:rPr spc="-520" dirty="0"/>
              <a:t>T</a:t>
            </a:r>
            <a:r>
              <a:rPr spc="60" dirty="0"/>
              <a:t>oday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0400" y="1844548"/>
            <a:ext cx="9833610" cy="6684009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3400" spc="150" dirty="0">
                <a:latin typeface="Arial"/>
                <a:cs typeface="Arial"/>
              </a:rPr>
              <a:t>No</a:t>
            </a:r>
            <a:r>
              <a:rPr sz="3400" spc="-3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free</a:t>
            </a:r>
            <a:r>
              <a:rPr sz="3400" spc="-3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lunch!</a:t>
            </a:r>
            <a:endParaRPr sz="3400">
              <a:latin typeface="Arial"/>
              <a:cs typeface="Arial"/>
            </a:endParaRPr>
          </a:p>
          <a:p>
            <a:pPr marL="12700" marR="4032885" indent="812800">
              <a:lnSpc>
                <a:spcPts val="6000"/>
              </a:lnSpc>
              <a:spcBef>
                <a:spcPts val="420"/>
              </a:spcBef>
              <a:buSzPct val="125000"/>
              <a:buChar char="•"/>
              <a:tabLst>
                <a:tab pos="825500" algn="l"/>
              </a:tabLst>
            </a:pPr>
            <a:r>
              <a:rPr sz="3400" spc="-55" dirty="0">
                <a:latin typeface="Arial"/>
                <a:cs typeface="Arial"/>
              </a:rPr>
              <a:t>What’s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the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cost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85" dirty="0">
                <a:latin typeface="Arial"/>
                <a:cs typeface="Arial"/>
              </a:rPr>
              <a:t>of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-40" dirty="0">
                <a:latin typeface="Arial"/>
                <a:cs typeface="Arial"/>
              </a:rPr>
              <a:t>MSAA? </a:t>
            </a:r>
            <a:r>
              <a:rPr sz="3400" dirty="0">
                <a:latin typeface="Arial"/>
                <a:cs typeface="Arial"/>
              </a:rPr>
              <a:t>Milestones</a:t>
            </a:r>
            <a:r>
              <a:rPr sz="3400" spc="-10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(personal</a:t>
            </a:r>
            <a:r>
              <a:rPr sz="3400" spc="-9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idea)</a:t>
            </a:r>
            <a:endParaRPr sz="3400">
              <a:latin typeface="Arial"/>
              <a:cs typeface="Arial"/>
            </a:endParaRPr>
          </a:p>
          <a:p>
            <a:pPr marL="825500" indent="-431800">
              <a:lnSpc>
                <a:spcPct val="100000"/>
              </a:lnSpc>
              <a:spcBef>
                <a:spcPts val="1300"/>
              </a:spcBef>
              <a:buSzPct val="125000"/>
              <a:buChar char="•"/>
              <a:tabLst>
                <a:tab pos="825500" algn="l"/>
              </a:tabLst>
            </a:pPr>
            <a:r>
              <a:rPr sz="3400" spc="-20" dirty="0">
                <a:latin typeface="Arial"/>
                <a:cs typeface="Arial"/>
              </a:rPr>
              <a:t>FXAA</a:t>
            </a:r>
            <a:r>
              <a:rPr sz="3400" spc="-80" dirty="0">
                <a:latin typeface="Arial"/>
                <a:cs typeface="Arial"/>
              </a:rPr>
              <a:t> </a:t>
            </a:r>
            <a:r>
              <a:rPr sz="3400" spc="-120" dirty="0">
                <a:latin typeface="Arial"/>
                <a:cs typeface="Arial"/>
              </a:rPr>
              <a:t>(Fast</a:t>
            </a:r>
            <a:r>
              <a:rPr sz="3400" spc="-75" dirty="0">
                <a:latin typeface="Arial"/>
                <a:cs typeface="Arial"/>
              </a:rPr>
              <a:t> </a:t>
            </a:r>
            <a:r>
              <a:rPr sz="3400" spc="50" dirty="0">
                <a:latin typeface="Arial"/>
                <a:cs typeface="Arial"/>
              </a:rPr>
              <a:t>Approximate</a:t>
            </a:r>
            <a:r>
              <a:rPr sz="3400" spc="-75" dirty="0">
                <a:latin typeface="Arial"/>
                <a:cs typeface="Arial"/>
              </a:rPr>
              <a:t> </a:t>
            </a:r>
            <a:r>
              <a:rPr sz="3400" spc="-25" dirty="0">
                <a:latin typeface="Arial"/>
                <a:cs typeface="Arial"/>
              </a:rPr>
              <a:t>AA)</a:t>
            </a:r>
            <a:endParaRPr sz="3400">
              <a:latin typeface="Arial"/>
              <a:cs typeface="Arial"/>
            </a:endParaRPr>
          </a:p>
          <a:p>
            <a:pPr marL="825500" indent="-431800">
              <a:lnSpc>
                <a:spcPct val="100000"/>
              </a:lnSpc>
              <a:spcBef>
                <a:spcPts val="1820"/>
              </a:spcBef>
              <a:buSzPct val="125000"/>
              <a:buChar char="•"/>
              <a:tabLst>
                <a:tab pos="825500" algn="l"/>
              </a:tabLst>
            </a:pPr>
            <a:r>
              <a:rPr sz="3400" spc="-35" dirty="0">
                <a:latin typeface="Arial"/>
                <a:cs typeface="Arial"/>
              </a:rPr>
              <a:t>TAA</a:t>
            </a:r>
            <a:r>
              <a:rPr sz="3400" spc="-180" dirty="0">
                <a:latin typeface="Arial"/>
                <a:cs typeface="Arial"/>
              </a:rPr>
              <a:t> </a:t>
            </a:r>
            <a:r>
              <a:rPr sz="3400" spc="-40" dirty="0">
                <a:latin typeface="Arial"/>
                <a:cs typeface="Arial"/>
              </a:rPr>
              <a:t>(Temporal</a:t>
            </a:r>
            <a:r>
              <a:rPr sz="3400" spc="-175" dirty="0">
                <a:latin typeface="Arial"/>
                <a:cs typeface="Arial"/>
              </a:rPr>
              <a:t> </a:t>
            </a:r>
            <a:r>
              <a:rPr sz="3400" spc="-25" dirty="0">
                <a:latin typeface="Arial"/>
                <a:cs typeface="Arial"/>
              </a:rPr>
              <a:t>AA)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3400" spc="-10" dirty="0">
                <a:latin typeface="Arial"/>
                <a:cs typeface="Arial"/>
              </a:rPr>
              <a:t>Super</a:t>
            </a:r>
            <a:r>
              <a:rPr sz="3400" spc="-3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resolution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310" dirty="0">
                <a:latin typeface="Arial"/>
                <a:cs typeface="Arial"/>
              </a:rPr>
              <a:t>/</a:t>
            </a:r>
            <a:r>
              <a:rPr sz="3400" spc="-3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super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sampling</a:t>
            </a:r>
            <a:endParaRPr sz="3400">
              <a:latin typeface="Arial"/>
              <a:cs typeface="Arial"/>
            </a:endParaRPr>
          </a:p>
          <a:p>
            <a:pPr marL="825500" indent="-431800">
              <a:lnSpc>
                <a:spcPct val="100000"/>
              </a:lnSpc>
              <a:spcBef>
                <a:spcPts val="1820"/>
              </a:spcBef>
              <a:buSzPct val="125000"/>
              <a:buChar char="•"/>
              <a:tabLst>
                <a:tab pos="825500" algn="l"/>
              </a:tabLst>
            </a:pPr>
            <a:r>
              <a:rPr sz="3400" dirty="0">
                <a:latin typeface="Arial"/>
                <a:cs typeface="Arial"/>
              </a:rPr>
              <a:t>From</a:t>
            </a:r>
            <a:r>
              <a:rPr sz="3400" spc="65" dirty="0">
                <a:latin typeface="Arial"/>
                <a:cs typeface="Arial"/>
              </a:rPr>
              <a:t> </a:t>
            </a:r>
            <a:r>
              <a:rPr sz="3400" spc="50" dirty="0">
                <a:latin typeface="Arial"/>
                <a:cs typeface="Arial"/>
              </a:rPr>
              <a:t>low</a:t>
            </a:r>
            <a:r>
              <a:rPr sz="3400" spc="6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resolution</a:t>
            </a:r>
            <a:r>
              <a:rPr sz="3400" spc="65" dirty="0">
                <a:latin typeface="Arial"/>
                <a:cs typeface="Arial"/>
              </a:rPr>
              <a:t> </a:t>
            </a:r>
            <a:r>
              <a:rPr sz="3400" spc="140" dirty="0">
                <a:latin typeface="Arial"/>
                <a:cs typeface="Arial"/>
              </a:rPr>
              <a:t>to</a:t>
            </a:r>
            <a:r>
              <a:rPr sz="3400" spc="6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high</a:t>
            </a:r>
            <a:r>
              <a:rPr sz="3400" spc="6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resolution</a:t>
            </a:r>
            <a:endParaRPr sz="3400">
              <a:latin typeface="Arial"/>
              <a:cs typeface="Arial"/>
            </a:endParaRPr>
          </a:p>
          <a:p>
            <a:pPr marL="825500" indent="-431800">
              <a:lnSpc>
                <a:spcPct val="100000"/>
              </a:lnSpc>
              <a:spcBef>
                <a:spcPts val="1820"/>
              </a:spcBef>
              <a:buSzPct val="125000"/>
              <a:buChar char="•"/>
              <a:tabLst>
                <a:tab pos="825500" algn="l"/>
              </a:tabLst>
            </a:pPr>
            <a:r>
              <a:rPr sz="3400" spc="-45" dirty="0">
                <a:latin typeface="Arial"/>
                <a:cs typeface="Arial"/>
              </a:rPr>
              <a:t>Essentially</a:t>
            </a:r>
            <a:r>
              <a:rPr sz="3400" spc="9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still</a:t>
            </a:r>
            <a:r>
              <a:rPr sz="3400" spc="95" dirty="0">
                <a:latin typeface="Arial"/>
                <a:cs typeface="Arial"/>
              </a:rPr>
              <a:t> </a:t>
            </a:r>
            <a:r>
              <a:rPr sz="3400" spc="229" dirty="0">
                <a:latin typeface="Arial"/>
                <a:cs typeface="Arial"/>
              </a:rPr>
              <a:t>“not</a:t>
            </a:r>
            <a:r>
              <a:rPr sz="3400" spc="9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enough</a:t>
            </a:r>
            <a:r>
              <a:rPr sz="3400" spc="9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samples”</a:t>
            </a:r>
            <a:r>
              <a:rPr sz="3400" spc="90" dirty="0">
                <a:latin typeface="Arial"/>
                <a:cs typeface="Arial"/>
              </a:rPr>
              <a:t> </a:t>
            </a:r>
            <a:r>
              <a:rPr sz="3400" spc="55" dirty="0">
                <a:latin typeface="Arial"/>
                <a:cs typeface="Arial"/>
              </a:rPr>
              <a:t>problem</a:t>
            </a:r>
            <a:endParaRPr sz="3400">
              <a:latin typeface="Arial"/>
              <a:cs typeface="Arial"/>
            </a:endParaRPr>
          </a:p>
          <a:p>
            <a:pPr marL="825500" indent="-431800">
              <a:lnSpc>
                <a:spcPct val="100000"/>
              </a:lnSpc>
              <a:spcBef>
                <a:spcPts val="1920"/>
              </a:spcBef>
              <a:buSzPct val="125000"/>
              <a:buChar char="•"/>
              <a:tabLst>
                <a:tab pos="825500" algn="l"/>
              </a:tabLst>
            </a:pPr>
            <a:r>
              <a:rPr sz="3400" spc="-220" dirty="0">
                <a:latin typeface="Arial"/>
                <a:cs typeface="Arial"/>
              </a:rPr>
              <a:t>DLSS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(Deep</a:t>
            </a:r>
            <a:r>
              <a:rPr sz="3400" spc="-14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Learning</a:t>
            </a:r>
            <a:r>
              <a:rPr sz="3400" spc="-8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Super</a:t>
            </a:r>
            <a:r>
              <a:rPr sz="3400" spc="-8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Sampling)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404909" y="2296619"/>
          <a:ext cx="6196959" cy="5668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8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8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02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76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89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34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97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83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2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F82E0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What’s </a:t>
            </a:r>
            <a:r>
              <a:rPr dirty="0"/>
              <a:t>Wrong</a:t>
            </a:r>
            <a:r>
              <a:rPr spc="-75" dirty="0"/>
              <a:t> </a:t>
            </a:r>
            <a:r>
              <a:rPr spc="100" dirty="0"/>
              <a:t>With</a:t>
            </a:r>
            <a:r>
              <a:rPr spc="-75" dirty="0"/>
              <a:t> </a:t>
            </a:r>
            <a:r>
              <a:rPr spc="-40" dirty="0"/>
              <a:t>This</a:t>
            </a:r>
            <a:r>
              <a:rPr spc="-75" dirty="0"/>
              <a:t> </a:t>
            </a:r>
            <a:r>
              <a:rPr spc="-55" dirty="0"/>
              <a:t>Picture?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94400" y="8204200"/>
            <a:ext cx="163322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latin typeface="Arial"/>
                <a:cs typeface="Arial"/>
              </a:rPr>
              <a:t>Jaggies!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1600" y="4229100"/>
            <a:ext cx="518287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dirty="0"/>
              <a:t>Thank</a:t>
            </a:r>
            <a:r>
              <a:rPr sz="8000" spc="220" dirty="0"/>
              <a:t> </a:t>
            </a:r>
            <a:r>
              <a:rPr sz="8000" spc="90" dirty="0"/>
              <a:t>you!</a:t>
            </a:r>
            <a:endParaRPr sz="8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37000" y="7937500"/>
            <a:ext cx="5121910" cy="16281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400" spc="-90" dirty="0">
                <a:latin typeface="Arial"/>
                <a:cs typeface="Arial"/>
              </a:rPr>
              <a:t>Is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this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the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best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we</a:t>
            </a:r>
            <a:r>
              <a:rPr sz="3400" spc="-4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can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-25" dirty="0">
                <a:latin typeface="Arial"/>
                <a:cs typeface="Arial"/>
              </a:rPr>
              <a:t>do?</a:t>
            </a:r>
            <a:endParaRPr sz="3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720"/>
              </a:spcBef>
            </a:pPr>
            <a:r>
              <a:rPr sz="1600" dirty="0">
                <a:latin typeface="Arial"/>
                <a:cs typeface="Arial"/>
              </a:rPr>
              <a:t>Slide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courtesy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Prof.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70" dirty="0">
                <a:latin typeface="Arial"/>
                <a:cs typeface="Arial"/>
              </a:rPr>
              <a:t>Ren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55" dirty="0">
                <a:latin typeface="Arial"/>
                <a:cs typeface="Arial"/>
              </a:rPr>
              <a:t>Ng,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UC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Berkeley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sz="1600" spc="-5" dirty="0"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Aliasing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632584" y="1937043"/>
            <a:ext cx="5647690" cy="5647690"/>
            <a:chOff x="632584" y="1937043"/>
            <a:chExt cx="5647690" cy="564769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455" y="2118963"/>
              <a:ext cx="5337877" cy="531082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34171" y="1938630"/>
              <a:ext cx="5644515" cy="5644515"/>
            </a:xfrm>
            <a:custGeom>
              <a:avLst/>
              <a:gdLst/>
              <a:ahLst/>
              <a:cxnLst/>
              <a:rect l="l" t="t" r="r" b="b"/>
              <a:pathLst>
                <a:path w="5644515" h="5644515">
                  <a:moveTo>
                    <a:pt x="0" y="0"/>
                  </a:moveTo>
                  <a:lnTo>
                    <a:pt x="0" y="5644356"/>
                  </a:lnTo>
                  <a:lnTo>
                    <a:pt x="5644356" y="5644356"/>
                  </a:lnTo>
                  <a:lnTo>
                    <a:pt x="5644356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728584" y="1937043"/>
            <a:ext cx="5647690" cy="5647690"/>
            <a:chOff x="6728584" y="1937043"/>
            <a:chExt cx="5647690" cy="564769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72" y="2164163"/>
              <a:ext cx="5644445" cy="541891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730172" y="1938630"/>
              <a:ext cx="5644515" cy="5644515"/>
            </a:xfrm>
            <a:custGeom>
              <a:avLst/>
              <a:gdLst/>
              <a:ahLst/>
              <a:cxnLst/>
              <a:rect l="l" t="t" r="r" b="b"/>
              <a:pathLst>
                <a:path w="5644515" h="5644515">
                  <a:moveTo>
                    <a:pt x="0" y="0"/>
                  </a:moveTo>
                  <a:lnTo>
                    <a:pt x="0" y="5644356"/>
                  </a:lnTo>
                  <a:lnTo>
                    <a:pt x="5644356" y="5644356"/>
                  </a:lnTo>
                  <a:lnTo>
                    <a:pt x="5644356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3800" y="3787140"/>
            <a:ext cx="8084820" cy="195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marR="5080" indent="-914400">
              <a:lnSpc>
                <a:spcPct val="113100"/>
              </a:lnSpc>
              <a:spcBef>
                <a:spcPts val="100"/>
              </a:spcBef>
            </a:pPr>
            <a:r>
              <a:rPr sz="5600" dirty="0"/>
              <a:t>Sampling</a:t>
            </a:r>
            <a:r>
              <a:rPr sz="5600" spc="-100" dirty="0"/>
              <a:t> </a:t>
            </a:r>
            <a:r>
              <a:rPr sz="5600" dirty="0"/>
              <a:t>is</a:t>
            </a:r>
            <a:r>
              <a:rPr sz="5600" spc="-100" dirty="0"/>
              <a:t> </a:t>
            </a:r>
            <a:r>
              <a:rPr sz="5600" spc="50" dirty="0"/>
              <a:t>Ubiquitous</a:t>
            </a:r>
            <a:r>
              <a:rPr sz="5600" spc="-95" dirty="0"/>
              <a:t> </a:t>
            </a:r>
            <a:r>
              <a:rPr sz="5600" spc="-25" dirty="0"/>
              <a:t>in </a:t>
            </a:r>
            <a:r>
              <a:rPr sz="5600" spc="90" dirty="0"/>
              <a:t>Computer</a:t>
            </a:r>
            <a:r>
              <a:rPr sz="5600" spc="15" dirty="0"/>
              <a:t> </a:t>
            </a:r>
            <a:r>
              <a:rPr sz="5600" spc="-10" dirty="0"/>
              <a:t>Graphics</a:t>
            </a:r>
            <a:endParaRPr sz="5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1236</Words>
  <Application>Microsoft Office PowerPoint</Application>
  <PresentationFormat>Custom</PresentationFormat>
  <Paragraphs>334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Lucida Sans Unicode</vt:lpstr>
      <vt:lpstr>Tahoma</vt:lpstr>
      <vt:lpstr>Times New Roman</vt:lpstr>
      <vt:lpstr>Trebuchet MS</vt:lpstr>
      <vt:lpstr>Office Theme</vt:lpstr>
      <vt:lpstr>PowerPoint Presentation</vt:lpstr>
      <vt:lpstr>Last Lectures</vt:lpstr>
      <vt:lpstr>Today</vt:lpstr>
      <vt:lpstr>Recap: Testing in/out △ at pixels’ centers</vt:lpstr>
      <vt:lpstr>Pixels are uniformly-colored squares</vt:lpstr>
      <vt:lpstr>Compare: The Continuous Triangle Function</vt:lpstr>
      <vt:lpstr>What’s Wrong With This Picture?</vt:lpstr>
      <vt:lpstr>Aliasing</vt:lpstr>
      <vt:lpstr>Sampling is Ubiquitous in Computer Graphics</vt:lpstr>
      <vt:lpstr>Rasterization = Sample 2D Positions</vt:lpstr>
      <vt:lpstr>Photograph = Sample Image Sensor Plane</vt:lpstr>
      <vt:lpstr>Video = Sample Time</vt:lpstr>
      <vt:lpstr>Sampling Artifacts (Errors / Mistakes / Inaccuracies) in Computer Graphics</vt:lpstr>
      <vt:lpstr>Jaggies (Staircase Pattern)</vt:lpstr>
      <vt:lpstr>Moiré Patterns in Imaging</vt:lpstr>
      <vt:lpstr>Wagon Wheel Illusion (False Motion)</vt:lpstr>
      <vt:lpstr>Sampling Artifacts in Computer Graphics</vt:lpstr>
      <vt:lpstr>Antialiasing Idea: Blurring (Pre-Filtering) Before Sampling</vt:lpstr>
      <vt:lpstr>Rasterization: Point Sampling in Space</vt:lpstr>
      <vt:lpstr>Rasterization: Antialiased Sampling</vt:lpstr>
      <vt:lpstr>Point Sampling</vt:lpstr>
      <vt:lpstr>Antialiasing</vt:lpstr>
      <vt:lpstr>Point Sampling vs Antialiasing</vt:lpstr>
      <vt:lpstr>Antialiasing vs Blurred Aliasing</vt:lpstr>
      <vt:lpstr>But why?</vt:lpstr>
      <vt:lpstr>Frequency Domain</vt:lpstr>
      <vt:lpstr>Sines and Cosines</vt:lpstr>
      <vt:lpstr>PowerPoint Presentation</vt:lpstr>
      <vt:lpstr>Fourier Transform</vt:lpstr>
      <vt:lpstr>Fourier Transform Decomposes A Signal Into Frequencies</vt:lpstr>
      <vt:lpstr>Higher Frequencies Need Faster Sampling</vt:lpstr>
      <vt:lpstr>Undersampling Creates Frequency Aliases</vt:lpstr>
      <vt:lpstr>Filtering = Getting rid of certain frequency contents</vt:lpstr>
      <vt:lpstr>Visualizing Image Frequency Content</vt:lpstr>
      <vt:lpstr>Filter Out Low Frequencies Only (Edges)</vt:lpstr>
      <vt:lpstr>Filter Out High Frequencies (Blur)</vt:lpstr>
      <vt:lpstr>Filter Out Low and High Frequencies</vt:lpstr>
      <vt:lpstr>Filter Out Low and High Frequencies</vt:lpstr>
      <vt:lpstr>Filtering = Convolution (= Averaging)</vt:lpstr>
      <vt:lpstr>Convolution</vt:lpstr>
      <vt:lpstr>Convolution</vt:lpstr>
      <vt:lpstr>Convolution</vt:lpstr>
      <vt:lpstr>Convolution Theorem</vt:lpstr>
      <vt:lpstr>Convolution Theorem</vt:lpstr>
      <vt:lpstr>Box Filter</vt:lpstr>
      <vt:lpstr>Box Function = “Low Pass” Filter</vt:lpstr>
      <vt:lpstr>Wider Filter Kernel = Lower Frequencies</vt:lpstr>
      <vt:lpstr>Sampling = Repeating Frequency Contents</vt:lpstr>
      <vt:lpstr>Sampling = Repeating Frequency Contents</vt:lpstr>
      <vt:lpstr>Aliasing = Mixed Frequency Contents</vt:lpstr>
      <vt:lpstr>Antialiasing</vt:lpstr>
      <vt:lpstr>How Can We Reduce Aliasing Error?</vt:lpstr>
      <vt:lpstr>Antialiasing = Limiting, then repeating</vt:lpstr>
      <vt:lpstr>Regular Sampling</vt:lpstr>
      <vt:lpstr>Antialiased Sampling</vt:lpstr>
      <vt:lpstr>A Practical Pre-Filter</vt:lpstr>
      <vt:lpstr>Antialiasing By Averaging Values in Pixel Area</vt:lpstr>
      <vt:lpstr>Antialiasing by Computing Average Pixel Value</vt:lpstr>
      <vt:lpstr>Antialiasing By Supersampling (MSAA)</vt:lpstr>
      <vt:lpstr>Supersampling</vt:lpstr>
      <vt:lpstr>Point Sampling: One Sample Per Pixel</vt:lpstr>
      <vt:lpstr>Supersampling: Step 1</vt:lpstr>
      <vt:lpstr>Supersampling: Step 2</vt:lpstr>
      <vt:lpstr>Supersampling: Step 2</vt:lpstr>
      <vt:lpstr>Supersampling: Step 2</vt:lpstr>
      <vt:lpstr>Supersampling: Result</vt:lpstr>
      <vt:lpstr>Point Sampling</vt:lpstr>
      <vt:lpstr>4x4 Supersampling</vt:lpstr>
      <vt:lpstr>Antialiasing Today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GAMES101_Lecture_06</dc:title>
  <cp:lastModifiedBy>Jin, Aobo</cp:lastModifiedBy>
  <cp:revision>2</cp:revision>
  <dcterms:created xsi:type="dcterms:W3CDTF">2023-02-14T17:45:21Z</dcterms:created>
  <dcterms:modified xsi:type="dcterms:W3CDTF">2023-02-14T18:09:14Z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2020-02-28T00:00:00Z</vt:filetime>
  </property>
  <property fmtid="{D5CDD505-2E9C-101B-9397-08002B2CF9AE}" pid="3" name="Creator">
    <vt:lpwstr>Keynote</vt:lpwstr>
  </property>
  <property fmtid="{D5CDD505-2E9C-101B-9397-08002B2CF9AE}" pid="4" name="LastSaved">
    <vt:filetime>2023-02-14T00:00:00Z</vt:filetime>
  </property>
  <property fmtid="{D5CDD505-2E9C-101B-9397-08002B2CF9AE}" pid="5" name="Producer">
    <vt:lpwstr>macOS Version 10.15.3 (Build 19D76) Quartz PDFContext, AppendMode 1.1</vt:lpwstr>
  </property>
</Properties>
</file>